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C9C-B2CF-4634-BB72-FF97F291E13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75D9-1BF4-443F-B103-9F2EB001C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6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C9C-B2CF-4634-BB72-FF97F291E13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75D9-1BF4-443F-B103-9F2EB001C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C9C-B2CF-4634-BB72-FF97F291E13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75D9-1BF4-443F-B103-9F2EB001C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C9C-B2CF-4634-BB72-FF97F291E13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75D9-1BF4-443F-B103-9F2EB001C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6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C9C-B2CF-4634-BB72-FF97F291E13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75D9-1BF4-443F-B103-9F2EB001C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C9C-B2CF-4634-BB72-FF97F291E13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75D9-1BF4-443F-B103-9F2EB001C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0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C9C-B2CF-4634-BB72-FF97F291E13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75D9-1BF4-443F-B103-9F2EB001C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9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C9C-B2CF-4634-BB72-FF97F291E13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75D9-1BF4-443F-B103-9F2EB001C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1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C9C-B2CF-4634-BB72-FF97F291E13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75D9-1BF4-443F-B103-9F2EB001C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2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C9C-B2CF-4634-BB72-FF97F291E13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75D9-1BF4-443F-B103-9F2EB001C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1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C9C-B2CF-4634-BB72-FF97F291E13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75D9-1BF4-443F-B103-9F2EB001C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0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15C9C-B2CF-4634-BB72-FF97F291E13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D75D9-1BF4-443F-B103-9F2EB001C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Map Outline - World Outline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696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South Orangetown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Template, Profile</dc:creator>
  <cp:lastModifiedBy>Template, Profile</cp:lastModifiedBy>
  <cp:revision>1</cp:revision>
  <cp:lastPrinted>2017-09-08T11:44:55Z</cp:lastPrinted>
  <dcterms:created xsi:type="dcterms:W3CDTF">2017-09-08T11:44:44Z</dcterms:created>
  <dcterms:modified xsi:type="dcterms:W3CDTF">2017-09-08T11:45:24Z</dcterms:modified>
</cp:coreProperties>
</file>