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embeddedFontLst>
    <p:embeddedFont>
      <p:font typeface="Cambria" panose="02040503050406030204" pitchFamily="18" charset="0"/>
      <p:regular r:id="rId20"/>
      <p:bold r:id="rId21"/>
      <p:italic r:id="rId22"/>
      <p:boldItalic r:id="rId23"/>
    </p:embeddedFont>
    <p:embeddedFont>
      <p:font typeface="Calibri" panose="020F0502020204030204" pitchFamily="34" charset="0"/>
      <p:regular r:id="rId24"/>
      <p:bold r:id="rId25"/>
      <p:italic r:id="rId26"/>
      <p:boldItalic r:id="rId27"/>
    </p:embeddedFont>
    <p:embeddedFont>
      <p:font typeface="Schoolbell" panose="020B0604020202020204" charset="0"/>
      <p:regular r:id="rId28"/>
    </p:embeddedFont>
    <p:embeddedFont>
      <p:font typeface="Questrial" panose="020B0604020202020204" charset="0"/>
      <p:regular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D6088B-47B2-4E18-B543-3906C535086F}">
  <a:tblStyle styleId="{14D6088B-47B2-4E18-B543-3906C535086F}" styleName="Table_0">
    <a:wholeTbl>
      <a:tcTxStyle b="off" i="off">
        <a:font>
          <a:latin typeface="Cambria"/>
          <a:ea typeface="Cambria"/>
          <a:cs typeface="Cambri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CE8E7"/>
          </a:solidFill>
        </a:fill>
      </a:tcStyle>
    </a:wholeTbl>
    <a:band1H>
      <a:tcTxStyle/>
      <a:tcStyle>
        <a:tcBdr/>
        <a:fill>
          <a:solidFill>
            <a:srgbClr val="D8CECB"/>
          </a:solidFill>
        </a:fill>
      </a:tcStyle>
    </a:band1H>
    <a:band2H>
      <a:tcTxStyle/>
      <a:tcStyle>
        <a:tcBdr/>
      </a:tcStyle>
    </a:band2H>
    <a:band1V>
      <a:tcTxStyle/>
      <a:tcStyle>
        <a:tcBdr/>
        <a:fill>
          <a:solidFill>
            <a:srgbClr val="D8CECB"/>
          </a:solidFill>
        </a:fill>
      </a:tcStyle>
    </a:band1V>
    <a:band2V>
      <a:tcTxStyle/>
      <a:tcStyle>
        <a:tcBdr/>
      </a:tcStyle>
    </a:band2V>
    <a:lastCol>
      <a:tcTxStyle b="on" i="off">
        <a:font>
          <a:latin typeface="Cambria"/>
          <a:ea typeface="Cambria"/>
          <a:cs typeface="Cambria"/>
        </a:font>
        <a:schemeClr val="lt1"/>
      </a:tcTxStyle>
      <a:tcStyle>
        <a:tcBdr/>
        <a:fill>
          <a:solidFill>
            <a:schemeClr val="accent3"/>
          </a:solidFill>
        </a:fill>
      </a:tcStyle>
    </a:lastCol>
    <a:firstCol>
      <a:tcTxStyle b="on" i="off">
        <a:font>
          <a:latin typeface="Cambria"/>
          <a:ea typeface="Cambria"/>
          <a:cs typeface="Cambria"/>
        </a:font>
        <a:schemeClr val="lt1"/>
      </a:tcTxStyle>
      <a:tcStyle>
        <a:tcBdr/>
        <a:fill>
          <a:solidFill>
            <a:schemeClr val="accent3"/>
          </a:solidFill>
        </a:fill>
      </a:tcStyle>
    </a:firstCol>
    <a:lastRow>
      <a:tcTxStyle b="on" i="off">
        <a:font>
          <a:latin typeface="Cambria"/>
          <a:ea typeface="Cambria"/>
          <a:cs typeface="Cambria"/>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a:tcStyle>
        <a:tcBdr/>
      </a:tcStyle>
    </a:seCell>
    <a:swCell>
      <a:tcTxStyle/>
      <a:tcStyle>
        <a:tcBdr/>
      </a:tcStyle>
    </a:swCell>
    <a:firstRow>
      <a:tcTxStyle b="on" i="off">
        <a:font>
          <a:latin typeface="Cambria"/>
          <a:ea typeface="Cambria"/>
          <a:cs typeface="Cambria"/>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a:tcStyle>
        <a:tcBdr/>
      </a:tcStyle>
    </a:neCell>
    <a:nwCell>
      <a:tcTxStyle/>
      <a:tcStyle>
        <a:tcBdr/>
      </a:tcStyle>
    </a:nwCell>
  </a:tblStyle>
  <a:tblStyle styleId="{6F139F46-12BD-4803-91D2-5E3D22818C0D}" styleName="Table_1">
    <a:wholeTbl>
      <a:tcTxStyle b="off" i="off">
        <a:font>
          <a:latin typeface="Cambria"/>
          <a:ea typeface="Cambria"/>
          <a:cs typeface="Cambri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FF9FE"/>
          </a:solidFill>
        </a:fill>
      </a:tcStyle>
    </a:wholeTbl>
    <a:band1H>
      <a:tcTxStyle/>
      <a:tcStyle>
        <a:tcBdr/>
        <a:fill>
          <a:solidFill>
            <a:srgbClr val="DEF3FC"/>
          </a:solidFill>
        </a:fill>
      </a:tcStyle>
    </a:band1H>
    <a:band2H>
      <a:tcTxStyle/>
      <a:tcStyle>
        <a:tcBdr/>
      </a:tcStyle>
    </a:band2H>
    <a:band1V>
      <a:tcTxStyle/>
      <a:tcStyle>
        <a:tcBdr/>
        <a:fill>
          <a:solidFill>
            <a:srgbClr val="DEF3FC"/>
          </a:solidFill>
        </a:fill>
      </a:tcStyle>
    </a:band1V>
    <a:band2V>
      <a:tcTxStyle/>
      <a:tcStyle>
        <a:tcBdr/>
      </a:tcStyle>
    </a:band2V>
    <a:lastCol>
      <a:tcTxStyle b="on" i="off">
        <a:font>
          <a:latin typeface="Cambria"/>
          <a:ea typeface="Cambria"/>
          <a:cs typeface="Cambria"/>
        </a:font>
        <a:schemeClr val="lt1"/>
      </a:tcTxStyle>
      <a:tcStyle>
        <a:tcBdr/>
        <a:fill>
          <a:solidFill>
            <a:schemeClr val="accent6"/>
          </a:solidFill>
        </a:fill>
      </a:tcStyle>
    </a:lastCol>
    <a:firstCol>
      <a:tcTxStyle b="on" i="off">
        <a:font>
          <a:latin typeface="Cambria"/>
          <a:ea typeface="Cambria"/>
          <a:cs typeface="Cambria"/>
        </a:font>
        <a:schemeClr val="lt1"/>
      </a:tcTxStyle>
      <a:tcStyle>
        <a:tcBdr/>
        <a:fill>
          <a:solidFill>
            <a:schemeClr val="accent6"/>
          </a:solidFill>
        </a:fill>
      </a:tcStyle>
    </a:firstCol>
    <a:lastRow>
      <a:tcTxStyle b="on" i="off">
        <a:font>
          <a:latin typeface="Cambria"/>
          <a:ea typeface="Cambria"/>
          <a:cs typeface="Cambria"/>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a:tcStyle>
        <a:tcBdr/>
      </a:tcStyle>
    </a:seCell>
    <a:swCell>
      <a:tcTxStyle/>
      <a:tcStyle>
        <a:tcBdr/>
      </a:tcStyle>
    </a:swCell>
    <a:firstRow>
      <a:tcTxStyle b="on" i="off">
        <a:font>
          <a:latin typeface="Cambria"/>
          <a:ea typeface="Cambria"/>
          <a:cs typeface="Cambria"/>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a:tcStyle>
        <a:tcBdr/>
      </a:tcStyle>
    </a:neCell>
    <a:nwCell>
      <a:tcTxStyle/>
      <a:tcStyle>
        <a:tcBdr/>
      </a:tcStyle>
    </a:nwCell>
  </a:tblStyle>
  <a:tblStyle styleId="{B5745133-B4C2-4695-8A3F-10A190690818}" styleName="Table_2">
    <a:wholeTbl>
      <a:tcTxStyle b="off" i="off">
        <a:font>
          <a:latin typeface="Cambria"/>
          <a:ea typeface="Cambria"/>
          <a:cs typeface="Cambri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F4E7"/>
          </a:solidFill>
        </a:fill>
      </a:tcStyle>
    </a:wholeTbl>
    <a:band1H>
      <a:tcTxStyle/>
      <a:tcStyle>
        <a:tcBdr/>
        <a:fill>
          <a:solidFill>
            <a:srgbClr val="FFE8CC"/>
          </a:solidFill>
        </a:fill>
      </a:tcStyle>
    </a:band1H>
    <a:band2H>
      <a:tcTxStyle/>
      <a:tcStyle>
        <a:tcBdr/>
      </a:tcStyle>
    </a:band2H>
    <a:band1V>
      <a:tcTxStyle/>
      <a:tcStyle>
        <a:tcBdr/>
        <a:fill>
          <a:solidFill>
            <a:srgbClr val="FFE8CC"/>
          </a:solidFill>
        </a:fill>
      </a:tcStyle>
    </a:band1V>
    <a:band2V>
      <a:tcTxStyle/>
      <a:tcStyle>
        <a:tcBdr/>
      </a:tcStyle>
    </a:band2V>
    <a:lastCol>
      <a:tcTxStyle b="on" i="off">
        <a:font>
          <a:latin typeface="Cambria"/>
          <a:ea typeface="Cambria"/>
          <a:cs typeface="Cambria"/>
        </a:font>
        <a:schemeClr val="lt1"/>
      </a:tcTxStyle>
      <a:tcStyle>
        <a:tcBdr/>
        <a:fill>
          <a:solidFill>
            <a:schemeClr val="accent4"/>
          </a:solidFill>
        </a:fill>
      </a:tcStyle>
    </a:lastCol>
    <a:firstCol>
      <a:tcTxStyle b="on" i="off">
        <a:font>
          <a:latin typeface="Cambria"/>
          <a:ea typeface="Cambria"/>
          <a:cs typeface="Cambria"/>
        </a:font>
        <a:schemeClr val="lt1"/>
      </a:tcTxStyle>
      <a:tcStyle>
        <a:tcBdr/>
        <a:fill>
          <a:solidFill>
            <a:schemeClr val="accent4"/>
          </a:solidFill>
        </a:fill>
      </a:tcStyle>
    </a:firstCol>
    <a:lastRow>
      <a:tcTxStyle b="on" i="off">
        <a:font>
          <a:latin typeface="Cambria"/>
          <a:ea typeface="Cambria"/>
          <a:cs typeface="Cambria"/>
        </a:font>
        <a:schemeClr val="lt1"/>
      </a:tcTxStyle>
      <a:tcStyle>
        <a:tcBdr>
          <a:top>
            <a:ln w="38100" cap="flat" cmpd="sng">
              <a:solidFill>
                <a:schemeClr val="lt1"/>
              </a:solidFill>
              <a:prstDash val="solid"/>
              <a:round/>
              <a:headEnd type="none" w="sm" len="sm"/>
              <a:tailEnd type="none" w="sm" len="sm"/>
            </a:ln>
          </a:top>
        </a:tcBdr>
        <a:fill>
          <a:solidFill>
            <a:schemeClr val="accent4"/>
          </a:solidFill>
        </a:fill>
      </a:tcStyle>
    </a:lastRow>
    <a:seCell>
      <a:tcTxStyle/>
      <a:tcStyle>
        <a:tcBdr/>
      </a:tcStyle>
    </a:seCell>
    <a:swCell>
      <a:tcTxStyle/>
      <a:tcStyle>
        <a:tcBdr/>
      </a:tcStyle>
    </a:swCell>
    <a:firstRow>
      <a:tcTxStyle b="on" i="off">
        <a:font>
          <a:latin typeface="Cambria"/>
          <a:ea typeface="Cambria"/>
          <a:cs typeface="Cambria"/>
        </a:font>
        <a:schemeClr val="lt1"/>
      </a:tcTxStyle>
      <a:tcStyle>
        <a:tcBdr>
          <a:bottom>
            <a:ln w="38100" cap="flat" cmpd="sng">
              <a:solidFill>
                <a:schemeClr val="lt1"/>
              </a:solidFill>
              <a:prstDash val="solid"/>
              <a:round/>
              <a:headEnd type="none" w="sm" len="sm"/>
              <a:tailEnd type="none" w="sm" len="sm"/>
            </a:ln>
          </a:bottom>
        </a:tcBdr>
        <a:fill>
          <a:solidFill>
            <a:schemeClr val="accent4"/>
          </a:solidFill>
        </a:fill>
      </a:tcStyle>
    </a:firstRow>
    <a:neCell>
      <a:tcTxStyle/>
      <a:tcStyle>
        <a:tcBdr/>
      </a:tcStyle>
    </a:neCell>
    <a:nwCell>
      <a:tcTxStyle/>
      <a:tcStyle>
        <a:tcBdr/>
      </a:tcStyle>
    </a:nwCell>
  </a:tblStyle>
  <a:tblStyle styleId="{F6312E2F-4D71-42B0-A92F-BF3163FF839B}" styleName="Table_3">
    <a:wholeTbl>
      <a:tcTxStyle b="off" i="off">
        <a:font>
          <a:latin typeface="Cambria"/>
          <a:ea typeface="Cambria"/>
          <a:cs typeface="Cambri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2F2E8"/>
          </a:solidFill>
        </a:fill>
      </a:tcStyle>
    </a:wholeTbl>
    <a:band1H>
      <a:tcTxStyle/>
      <a:tcStyle>
        <a:tcBdr/>
        <a:fill>
          <a:solidFill>
            <a:srgbClr val="E3E3CF"/>
          </a:solidFill>
        </a:fill>
      </a:tcStyle>
    </a:band1H>
    <a:band2H>
      <a:tcTxStyle/>
      <a:tcStyle>
        <a:tcBdr/>
      </a:tcStyle>
    </a:band2H>
    <a:band1V>
      <a:tcTxStyle/>
      <a:tcStyle>
        <a:tcBdr/>
        <a:fill>
          <a:solidFill>
            <a:srgbClr val="E3E3CF"/>
          </a:solidFill>
        </a:fill>
      </a:tcStyle>
    </a:band1V>
    <a:band2V>
      <a:tcTxStyle/>
      <a:tcStyle>
        <a:tcBdr/>
      </a:tcStyle>
    </a:band2V>
    <a:lastCol>
      <a:tcTxStyle b="on" i="off">
        <a:font>
          <a:latin typeface="Cambria"/>
          <a:ea typeface="Cambria"/>
          <a:cs typeface="Cambria"/>
        </a:font>
        <a:schemeClr val="lt1"/>
      </a:tcTxStyle>
      <a:tcStyle>
        <a:tcBdr/>
        <a:fill>
          <a:solidFill>
            <a:schemeClr val="accent2"/>
          </a:solidFill>
        </a:fill>
      </a:tcStyle>
    </a:lastCol>
    <a:firstCol>
      <a:tcTxStyle b="on" i="off">
        <a:font>
          <a:latin typeface="Cambria"/>
          <a:ea typeface="Cambria"/>
          <a:cs typeface="Cambria"/>
        </a:font>
        <a:schemeClr val="lt1"/>
      </a:tcTxStyle>
      <a:tcStyle>
        <a:tcBdr/>
        <a:fill>
          <a:solidFill>
            <a:schemeClr val="accent2"/>
          </a:solidFill>
        </a:fill>
      </a:tcStyle>
    </a:firstCol>
    <a:lastRow>
      <a:tcTxStyle b="on" i="off">
        <a:font>
          <a:latin typeface="Cambria"/>
          <a:ea typeface="Cambria"/>
          <a:cs typeface="Cambria"/>
        </a:font>
        <a:schemeClr val="lt1"/>
      </a:tcTxStyle>
      <a:tcStyle>
        <a:tcBdr>
          <a:top>
            <a:ln w="38100" cap="flat" cmpd="sng">
              <a:solidFill>
                <a:schemeClr val="lt1"/>
              </a:solidFill>
              <a:prstDash val="solid"/>
              <a:round/>
              <a:headEnd type="none" w="sm" len="sm"/>
              <a:tailEnd type="none" w="sm" len="sm"/>
            </a:ln>
          </a:top>
        </a:tcBdr>
        <a:fill>
          <a:solidFill>
            <a:schemeClr val="accent2"/>
          </a:solidFill>
        </a:fill>
      </a:tcStyle>
    </a:lastRow>
    <a:seCell>
      <a:tcTxStyle/>
      <a:tcStyle>
        <a:tcBdr/>
      </a:tcStyle>
    </a:seCell>
    <a:swCell>
      <a:tcTxStyle/>
      <a:tcStyle>
        <a:tcBdr/>
      </a:tcStyle>
    </a:swCell>
    <a:firstRow>
      <a:tcTxStyle b="on" i="off">
        <a:font>
          <a:latin typeface="Cambria"/>
          <a:ea typeface="Cambria"/>
          <a:cs typeface="Cambria"/>
        </a:font>
        <a:schemeClr val="lt1"/>
      </a:tcTxStyle>
      <a:tcStyle>
        <a:tcBdr>
          <a:bottom>
            <a:ln w="38100" cap="flat" cmpd="sng">
              <a:solidFill>
                <a:schemeClr val="lt1"/>
              </a:solidFill>
              <a:prstDash val="solid"/>
              <a:round/>
              <a:headEnd type="none" w="sm" len="sm"/>
              <a:tailEnd type="none" w="sm" len="sm"/>
            </a:ln>
          </a:bottom>
        </a:tcBdr>
        <a:fill>
          <a:solidFill>
            <a:schemeClr val="accent2"/>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5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5" name="Google Shape;76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Curriculum folder does not have matching units or fleshed out descriptions, though content and essnetial questions overlap </a:t>
            </a:r>
            <a:endParaRPr/>
          </a:p>
          <a:p>
            <a:pPr marL="0" lvl="0" indent="0" algn="l" rtl="0">
              <a:spcBef>
                <a:spcPts val="0"/>
              </a:spcBef>
              <a:spcAft>
                <a:spcPts val="0"/>
              </a:spcAft>
              <a:buNone/>
            </a:pPr>
            <a:r>
              <a:rPr lang="en-US"/>
              <a:t>rules- civic ideals- holidays and traditions- identity- maps and globes- wants and needs </a:t>
            </a:r>
            <a:endParaRPr/>
          </a:p>
        </p:txBody>
      </p:sp>
      <p:sp>
        <p:nvSpPr>
          <p:cNvPr id="823" name="Google Shape;823;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6" name="Google Shape;836;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2" name="Google Shape;842;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9" name="Google Shape;849;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0" name="Google Shape;860;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6" name="Google Shape;866;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 do all do this? </a:t>
            </a:r>
            <a:endParaRPr/>
          </a:p>
        </p:txBody>
      </p:sp>
      <p:sp>
        <p:nvSpPr>
          <p:cNvPr id="872" name="Google Shape;872;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9" name="Google Shape;879;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2" name="Google Shape;77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8" name="Google Shape;77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3" name="Google Shape;783;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9" name="Google Shape;789;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4" name="Google Shape;79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2" name="Google Shape;80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g40c8e6ad3a_0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8" name="Google Shape;808;g40c8e6ad3a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3" name="Google Shape;81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78"/>
        <p:cNvGrpSpPr/>
        <p:nvPr/>
      </p:nvGrpSpPr>
      <p:grpSpPr>
        <a:xfrm>
          <a:off x="0" y="0"/>
          <a:ext cx="0" cy="0"/>
          <a:chOff x="0" y="0"/>
          <a:chExt cx="0" cy="0"/>
        </a:xfrm>
      </p:grpSpPr>
      <p:grpSp>
        <p:nvGrpSpPr>
          <p:cNvPr id="79" name="Google Shape;79;p2"/>
          <p:cNvGrpSpPr/>
          <p:nvPr/>
        </p:nvGrpSpPr>
        <p:grpSpPr>
          <a:xfrm rot="248467">
            <a:off x="167673" y="2575408"/>
            <a:ext cx="3516640" cy="2424835"/>
            <a:chOff x="-10068" y="2615721"/>
            <a:chExt cx="5488038" cy="2838132"/>
          </a:xfrm>
        </p:grpSpPr>
        <p:sp>
          <p:nvSpPr>
            <p:cNvPr id="80" name="Google Shape;80;p2"/>
            <p:cNvSpPr/>
            <p:nvPr/>
          </p:nvSpPr>
          <p:spPr>
            <a:xfrm>
              <a:off x="-10068" y="2615721"/>
              <a:ext cx="5488038" cy="2838132"/>
            </a:xfrm>
            <a:custGeom>
              <a:avLst/>
              <a:gdLst/>
              <a:ahLst/>
              <a:cxnLst/>
              <a:rect l="l" t="t" r="r" b="b"/>
              <a:pathLst>
                <a:path w="9365" h="10000" extrusionOk="0">
                  <a:moveTo>
                    <a:pt x="9361" y="8284"/>
                  </a:moveTo>
                  <a:cubicBezTo>
                    <a:pt x="9458" y="5904"/>
                    <a:pt x="8063" y="5204"/>
                    <a:pt x="7400" y="6388"/>
                  </a:cubicBezTo>
                  <a:cubicBezTo>
                    <a:pt x="7505" y="5833"/>
                    <a:pt x="7780" y="4506"/>
                    <a:pt x="7124" y="3477"/>
                  </a:cubicBezTo>
                  <a:cubicBezTo>
                    <a:pt x="6580" y="2623"/>
                    <a:pt x="6015" y="3178"/>
                    <a:pt x="5616" y="3612"/>
                  </a:cubicBezTo>
                  <a:cubicBezTo>
                    <a:pt x="5701" y="3233"/>
                    <a:pt x="5721" y="2394"/>
                    <a:pt x="5603" y="1987"/>
                  </a:cubicBezTo>
                  <a:cubicBezTo>
                    <a:pt x="5379" y="1160"/>
                    <a:pt x="5136" y="863"/>
                    <a:pt x="4756" y="809"/>
                  </a:cubicBezTo>
                  <a:cubicBezTo>
                    <a:pt x="4297" y="741"/>
                    <a:pt x="4008" y="1134"/>
                    <a:pt x="3785" y="1729"/>
                  </a:cubicBezTo>
                  <a:cubicBezTo>
                    <a:pt x="3771" y="1134"/>
                    <a:pt x="3680" y="267"/>
                    <a:pt x="3182" y="91"/>
                  </a:cubicBezTo>
                  <a:cubicBezTo>
                    <a:pt x="2191" y="-261"/>
                    <a:pt x="1994" y="1201"/>
                    <a:pt x="1994" y="1201"/>
                  </a:cubicBezTo>
                  <a:cubicBezTo>
                    <a:pt x="1699" y="-464"/>
                    <a:pt x="308" y="-275"/>
                    <a:pt x="0" y="1024"/>
                  </a:cubicBezTo>
                  <a:lnTo>
                    <a:pt x="0" y="7065"/>
                  </a:lnTo>
                  <a:cubicBezTo>
                    <a:pt x="1428" y="8561"/>
                    <a:pt x="3374" y="8226"/>
                    <a:pt x="8569" y="10000"/>
                  </a:cubicBezTo>
                  <a:cubicBezTo>
                    <a:pt x="8569" y="10000"/>
                    <a:pt x="9228" y="10077"/>
                    <a:pt x="9361" y="8284"/>
                  </a:cubicBezTo>
                  <a:close/>
                </a:path>
              </a:pathLst>
            </a:custGeom>
            <a:solidFill>
              <a:srgbClr val="EB7F2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81" name="Google Shape;81;p2"/>
            <p:cNvSpPr/>
            <p:nvPr/>
          </p:nvSpPr>
          <p:spPr>
            <a:xfrm>
              <a:off x="5049972" y="4978661"/>
              <a:ext cx="133444" cy="69977"/>
            </a:xfrm>
            <a:custGeom>
              <a:avLst/>
              <a:gdLst/>
              <a:ahLst/>
              <a:cxnLst/>
              <a:rect l="l" t="t" r="r" b="b"/>
              <a:pathLst>
                <a:path w="35" h="18" extrusionOk="0">
                  <a:moveTo>
                    <a:pt x="4" y="0"/>
                  </a:moveTo>
                  <a:cubicBezTo>
                    <a:pt x="4" y="0"/>
                    <a:pt x="2" y="2"/>
                    <a:pt x="0" y="5"/>
                  </a:cubicBezTo>
                  <a:cubicBezTo>
                    <a:pt x="22" y="17"/>
                    <a:pt x="27" y="17"/>
                    <a:pt x="35" y="2"/>
                  </a:cubicBezTo>
                  <a:cubicBezTo>
                    <a:pt x="20" y="18"/>
                    <a:pt x="4" y="0"/>
                    <a:pt x="4" y="0"/>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82" name="Google Shape;82;p2"/>
            <p:cNvSpPr/>
            <p:nvPr/>
          </p:nvSpPr>
          <p:spPr>
            <a:xfrm>
              <a:off x="2504766" y="2944450"/>
              <a:ext cx="84623" cy="96015"/>
            </a:xfrm>
            <a:custGeom>
              <a:avLst/>
              <a:gdLst/>
              <a:ahLst/>
              <a:cxnLst/>
              <a:rect l="l" t="t" r="r" b="b"/>
              <a:pathLst>
                <a:path w="22" h="25" extrusionOk="0">
                  <a:moveTo>
                    <a:pt x="4" y="0"/>
                  </a:moveTo>
                  <a:cubicBezTo>
                    <a:pt x="4" y="0"/>
                    <a:pt x="0" y="20"/>
                    <a:pt x="18" y="25"/>
                  </a:cubicBezTo>
                  <a:cubicBezTo>
                    <a:pt x="22" y="9"/>
                    <a:pt x="4" y="0"/>
                    <a:pt x="4" y="0"/>
                  </a:cubicBezTo>
                  <a:close/>
                </a:path>
              </a:pathLst>
            </a:custGeom>
            <a:solidFill>
              <a:srgbClr val="CF60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83" name="Google Shape;83;p2"/>
            <p:cNvSpPr/>
            <p:nvPr/>
          </p:nvSpPr>
          <p:spPr>
            <a:xfrm>
              <a:off x="2304599" y="3125088"/>
              <a:ext cx="100897" cy="81368"/>
            </a:xfrm>
            <a:custGeom>
              <a:avLst/>
              <a:gdLst/>
              <a:ahLst/>
              <a:cxnLst/>
              <a:rect l="l" t="t" r="r" b="b"/>
              <a:pathLst>
                <a:path w="26" h="21" extrusionOk="0">
                  <a:moveTo>
                    <a:pt x="0" y="2"/>
                  </a:moveTo>
                  <a:cubicBezTo>
                    <a:pt x="0" y="2"/>
                    <a:pt x="8" y="21"/>
                    <a:pt x="26" y="15"/>
                  </a:cubicBezTo>
                  <a:cubicBezTo>
                    <a:pt x="19" y="0"/>
                    <a:pt x="0" y="2"/>
                    <a:pt x="0" y="2"/>
                  </a:cubicBezTo>
                  <a:close/>
                </a:path>
              </a:pathLst>
            </a:custGeom>
            <a:solidFill>
              <a:srgbClr val="CF60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84" name="Google Shape;84;p2"/>
            <p:cNvSpPr/>
            <p:nvPr/>
          </p:nvSpPr>
          <p:spPr>
            <a:xfrm>
              <a:off x="2459199" y="3294334"/>
              <a:ext cx="107406" cy="89505"/>
            </a:xfrm>
            <a:custGeom>
              <a:avLst/>
              <a:gdLst/>
              <a:ahLst/>
              <a:cxnLst/>
              <a:rect l="l" t="t" r="r" b="b"/>
              <a:pathLst>
                <a:path w="28" h="23" extrusionOk="0">
                  <a:moveTo>
                    <a:pt x="0" y="7"/>
                  </a:moveTo>
                  <a:cubicBezTo>
                    <a:pt x="0" y="7"/>
                    <a:pt x="12" y="23"/>
                    <a:pt x="28" y="12"/>
                  </a:cubicBezTo>
                  <a:cubicBezTo>
                    <a:pt x="20" y="0"/>
                    <a:pt x="0" y="7"/>
                    <a:pt x="0" y="7"/>
                  </a:cubicBezTo>
                  <a:close/>
                </a:path>
              </a:pathLst>
            </a:custGeom>
            <a:solidFill>
              <a:srgbClr val="CF60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85" name="Google Shape;85;p2"/>
            <p:cNvSpPr/>
            <p:nvPr/>
          </p:nvSpPr>
          <p:spPr>
            <a:xfrm>
              <a:off x="2005163" y="3133224"/>
              <a:ext cx="115543" cy="87878"/>
            </a:xfrm>
            <a:custGeom>
              <a:avLst/>
              <a:gdLst/>
              <a:ahLst/>
              <a:cxnLst/>
              <a:rect l="l" t="t" r="r" b="b"/>
              <a:pathLst>
                <a:path w="30" h="23" extrusionOk="0">
                  <a:moveTo>
                    <a:pt x="0" y="10"/>
                  </a:moveTo>
                  <a:cubicBezTo>
                    <a:pt x="0" y="10"/>
                    <a:pt x="16" y="23"/>
                    <a:pt x="30" y="10"/>
                  </a:cubicBezTo>
                  <a:cubicBezTo>
                    <a:pt x="17" y="0"/>
                    <a:pt x="0" y="10"/>
                    <a:pt x="0" y="10"/>
                  </a:cubicBezTo>
                  <a:close/>
                </a:path>
              </a:pathLst>
            </a:custGeom>
            <a:solidFill>
              <a:srgbClr val="CF60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86" name="Google Shape;86;p2"/>
            <p:cNvSpPr/>
            <p:nvPr/>
          </p:nvSpPr>
          <p:spPr>
            <a:xfrm>
              <a:off x="1759430" y="2687325"/>
              <a:ext cx="92760" cy="115543"/>
            </a:xfrm>
            <a:custGeom>
              <a:avLst/>
              <a:gdLst/>
              <a:ahLst/>
              <a:cxnLst/>
              <a:rect l="l" t="t" r="r" b="b"/>
              <a:pathLst>
                <a:path w="24" h="30" extrusionOk="0">
                  <a:moveTo>
                    <a:pt x="13" y="30"/>
                  </a:moveTo>
                  <a:cubicBezTo>
                    <a:pt x="24" y="18"/>
                    <a:pt x="14" y="0"/>
                    <a:pt x="14" y="0"/>
                  </a:cubicBezTo>
                  <a:cubicBezTo>
                    <a:pt x="14" y="0"/>
                    <a:pt x="0" y="16"/>
                    <a:pt x="13" y="30"/>
                  </a:cubicBezTo>
                  <a:close/>
                </a:path>
              </a:pathLst>
            </a:custGeom>
            <a:solidFill>
              <a:srgbClr val="CF60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87" name="Google Shape;87;p2"/>
            <p:cNvSpPr/>
            <p:nvPr/>
          </p:nvSpPr>
          <p:spPr>
            <a:xfrm>
              <a:off x="3012505" y="3522166"/>
              <a:ext cx="92760" cy="73232"/>
            </a:xfrm>
            <a:custGeom>
              <a:avLst/>
              <a:gdLst/>
              <a:ahLst/>
              <a:cxnLst/>
              <a:rect l="l" t="t" r="r" b="b"/>
              <a:pathLst>
                <a:path w="24" h="19" extrusionOk="0">
                  <a:moveTo>
                    <a:pt x="0" y="3"/>
                  </a:moveTo>
                  <a:cubicBezTo>
                    <a:pt x="4" y="19"/>
                    <a:pt x="24" y="19"/>
                    <a:pt x="24" y="19"/>
                  </a:cubicBezTo>
                  <a:cubicBezTo>
                    <a:pt x="24" y="19"/>
                    <a:pt x="19" y="0"/>
                    <a:pt x="0" y="3"/>
                  </a:cubicBezTo>
                  <a:close/>
                </a:path>
              </a:pathLst>
            </a:custGeom>
            <a:solidFill>
              <a:srgbClr val="CF60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88" name="Google Shape;88;p2"/>
            <p:cNvSpPr/>
            <p:nvPr/>
          </p:nvSpPr>
          <p:spPr>
            <a:xfrm>
              <a:off x="3074345" y="3401740"/>
              <a:ext cx="107406" cy="89505"/>
            </a:xfrm>
            <a:custGeom>
              <a:avLst/>
              <a:gdLst/>
              <a:ahLst/>
              <a:cxnLst/>
              <a:rect l="l" t="t" r="r" b="b"/>
              <a:pathLst>
                <a:path w="28" h="23" extrusionOk="0">
                  <a:moveTo>
                    <a:pt x="0" y="11"/>
                  </a:moveTo>
                  <a:cubicBezTo>
                    <a:pt x="10" y="23"/>
                    <a:pt x="28" y="16"/>
                    <a:pt x="28" y="16"/>
                  </a:cubicBezTo>
                  <a:cubicBezTo>
                    <a:pt x="28" y="16"/>
                    <a:pt x="15" y="0"/>
                    <a:pt x="0" y="11"/>
                  </a:cubicBezTo>
                  <a:close/>
                </a:path>
              </a:pathLst>
            </a:custGeom>
            <a:solidFill>
              <a:srgbClr val="CF60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89" name="Google Shape;89;p2"/>
            <p:cNvSpPr/>
            <p:nvPr/>
          </p:nvSpPr>
          <p:spPr>
            <a:xfrm>
              <a:off x="4107725" y="4332596"/>
              <a:ext cx="84623" cy="81368"/>
            </a:xfrm>
            <a:custGeom>
              <a:avLst/>
              <a:gdLst/>
              <a:ahLst/>
              <a:cxnLst/>
              <a:rect l="l" t="t" r="r" b="b"/>
              <a:pathLst>
                <a:path w="22" h="21" extrusionOk="0">
                  <a:moveTo>
                    <a:pt x="0" y="3"/>
                  </a:moveTo>
                  <a:cubicBezTo>
                    <a:pt x="2" y="19"/>
                    <a:pt x="22" y="21"/>
                    <a:pt x="22" y="21"/>
                  </a:cubicBezTo>
                  <a:cubicBezTo>
                    <a:pt x="22" y="21"/>
                    <a:pt x="19" y="0"/>
                    <a:pt x="0" y="3"/>
                  </a:cubicBezTo>
                  <a:close/>
                </a:path>
              </a:pathLst>
            </a:custGeom>
            <a:solidFill>
              <a:srgbClr val="CF60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90" name="Google Shape;90;p2"/>
            <p:cNvSpPr/>
            <p:nvPr/>
          </p:nvSpPr>
          <p:spPr>
            <a:xfrm>
              <a:off x="4177702" y="4225189"/>
              <a:ext cx="102524" cy="84623"/>
            </a:xfrm>
            <a:custGeom>
              <a:avLst/>
              <a:gdLst/>
              <a:ahLst/>
              <a:cxnLst/>
              <a:rect l="l" t="t" r="r" b="b"/>
              <a:pathLst>
                <a:path w="27" h="22" extrusionOk="0">
                  <a:moveTo>
                    <a:pt x="0" y="9"/>
                  </a:moveTo>
                  <a:cubicBezTo>
                    <a:pt x="9" y="22"/>
                    <a:pt x="27" y="16"/>
                    <a:pt x="27" y="16"/>
                  </a:cubicBezTo>
                  <a:cubicBezTo>
                    <a:pt x="27" y="16"/>
                    <a:pt x="16" y="0"/>
                    <a:pt x="0" y="9"/>
                  </a:cubicBezTo>
                  <a:close/>
                </a:path>
              </a:pathLst>
            </a:custGeom>
            <a:solidFill>
              <a:srgbClr val="CF60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91" name="Google Shape;91;p2"/>
            <p:cNvSpPr/>
            <p:nvPr/>
          </p:nvSpPr>
          <p:spPr>
            <a:xfrm>
              <a:off x="3450267" y="3751625"/>
              <a:ext cx="76486" cy="81368"/>
            </a:xfrm>
            <a:custGeom>
              <a:avLst/>
              <a:gdLst/>
              <a:ahLst/>
              <a:cxnLst/>
              <a:rect l="l" t="t" r="r" b="b"/>
              <a:pathLst>
                <a:path w="20" h="21" extrusionOk="0">
                  <a:moveTo>
                    <a:pt x="0" y="0"/>
                  </a:moveTo>
                  <a:cubicBezTo>
                    <a:pt x="0" y="0"/>
                    <a:pt x="1" y="20"/>
                    <a:pt x="20" y="21"/>
                  </a:cubicBezTo>
                  <a:cubicBezTo>
                    <a:pt x="19" y="5"/>
                    <a:pt x="0" y="0"/>
                    <a:pt x="0" y="0"/>
                  </a:cubicBezTo>
                  <a:close/>
                </a:path>
              </a:pathLst>
            </a:custGeom>
            <a:solidFill>
              <a:srgbClr val="CF60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92" name="Google Shape;92;p2"/>
            <p:cNvSpPr/>
            <p:nvPr/>
          </p:nvSpPr>
          <p:spPr>
            <a:xfrm>
              <a:off x="3731802" y="3706058"/>
              <a:ext cx="84623" cy="104152"/>
            </a:xfrm>
            <a:custGeom>
              <a:avLst/>
              <a:gdLst/>
              <a:ahLst/>
              <a:cxnLst/>
              <a:rect l="l" t="t" r="r" b="b"/>
              <a:pathLst>
                <a:path w="22" h="27" extrusionOk="0">
                  <a:moveTo>
                    <a:pt x="5" y="0"/>
                  </a:moveTo>
                  <a:cubicBezTo>
                    <a:pt x="5" y="0"/>
                    <a:pt x="0" y="20"/>
                    <a:pt x="17" y="27"/>
                  </a:cubicBezTo>
                  <a:cubicBezTo>
                    <a:pt x="22" y="11"/>
                    <a:pt x="5" y="0"/>
                    <a:pt x="5" y="0"/>
                  </a:cubicBezTo>
                  <a:close/>
                </a:path>
              </a:pathLst>
            </a:custGeom>
            <a:solidFill>
              <a:srgbClr val="CF60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93" name="Google Shape;93;p2"/>
            <p:cNvSpPr/>
            <p:nvPr/>
          </p:nvSpPr>
          <p:spPr>
            <a:xfrm>
              <a:off x="3899421" y="3559595"/>
              <a:ext cx="89505" cy="109034"/>
            </a:xfrm>
            <a:custGeom>
              <a:avLst/>
              <a:gdLst/>
              <a:ahLst/>
              <a:cxnLst/>
              <a:rect l="l" t="t" r="r" b="b"/>
              <a:pathLst>
                <a:path w="23" h="28" extrusionOk="0">
                  <a:moveTo>
                    <a:pt x="10" y="28"/>
                  </a:moveTo>
                  <a:cubicBezTo>
                    <a:pt x="23" y="19"/>
                    <a:pt x="17" y="0"/>
                    <a:pt x="17" y="0"/>
                  </a:cubicBezTo>
                  <a:cubicBezTo>
                    <a:pt x="17" y="0"/>
                    <a:pt x="0" y="11"/>
                    <a:pt x="10" y="28"/>
                  </a:cubicBezTo>
                  <a:close/>
                </a:path>
              </a:pathLst>
            </a:custGeom>
            <a:solidFill>
              <a:srgbClr val="CF60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94" name="Google Shape;94;p2"/>
            <p:cNvSpPr/>
            <p:nvPr/>
          </p:nvSpPr>
          <p:spPr>
            <a:xfrm>
              <a:off x="4215131" y="3971320"/>
              <a:ext cx="104152" cy="89505"/>
            </a:xfrm>
            <a:custGeom>
              <a:avLst/>
              <a:gdLst/>
              <a:ahLst/>
              <a:cxnLst/>
              <a:rect l="l" t="t" r="r" b="b"/>
              <a:pathLst>
                <a:path w="27" h="23" extrusionOk="0">
                  <a:moveTo>
                    <a:pt x="0" y="17"/>
                  </a:moveTo>
                  <a:cubicBezTo>
                    <a:pt x="15" y="23"/>
                    <a:pt x="27" y="8"/>
                    <a:pt x="27" y="8"/>
                  </a:cubicBezTo>
                  <a:cubicBezTo>
                    <a:pt x="27" y="8"/>
                    <a:pt x="9" y="0"/>
                    <a:pt x="0" y="17"/>
                  </a:cubicBezTo>
                  <a:close/>
                </a:path>
              </a:pathLst>
            </a:custGeom>
            <a:solidFill>
              <a:srgbClr val="CF60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95" name="Google Shape;95;p2"/>
            <p:cNvSpPr/>
            <p:nvPr/>
          </p:nvSpPr>
          <p:spPr>
            <a:xfrm>
              <a:off x="4700087" y="4413964"/>
              <a:ext cx="91133" cy="107406"/>
            </a:xfrm>
            <a:custGeom>
              <a:avLst/>
              <a:gdLst/>
              <a:ahLst/>
              <a:cxnLst/>
              <a:rect l="l" t="t" r="r" b="b"/>
              <a:pathLst>
                <a:path w="24" h="28" extrusionOk="0">
                  <a:moveTo>
                    <a:pt x="13" y="28"/>
                  </a:moveTo>
                  <a:cubicBezTo>
                    <a:pt x="24" y="16"/>
                    <a:pt x="12" y="0"/>
                    <a:pt x="12" y="0"/>
                  </a:cubicBezTo>
                  <a:cubicBezTo>
                    <a:pt x="12" y="0"/>
                    <a:pt x="0" y="15"/>
                    <a:pt x="13" y="28"/>
                  </a:cubicBezTo>
                  <a:close/>
                </a:path>
              </a:pathLst>
            </a:custGeom>
            <a:solidFill>
              <a:srgbClr val="CF60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96" name="Google Shape;96;p2"/>
            <p:cNvSpPr/>
            <p:nvPr/>
          </p:nvSpPr>
          <p:spPr>
            <a:xfrm>
              <a:off x="4573152" y="4425356"/>
              <a:ext cx="84623" cy="99270"/>
            </a:xfrm>
            <a:custGeom>
              <a:avLst/>
              <a:gdLst/>
              <a:ahLst/>
              <a:cxnLst/>
              <a:rect l="l" t="t" r="r" b="b"/>
              <a:pathLst>
                <a:path w="22" h="26" extrusionOk="0">
                  <a:moveTo>
                    <a:pt x="5" y="0"/>
                  </a:moveTo>
                  <a:cubicBezTo>
                    <a:pt x="5" y="0"/>
                    <a:pt x="0" y="20"/>
                    <a:pt x="18" y="26"/>
                  </a:cubicBezTo>
                  <a:cubicBezTo>
                    <a:pt x="22" y="11"/>
                    <a:pt x="5" y="0"/>
                    <a:pt x="5" y="0"/>
                  </a:cubicBezTo>
                  <a:close/>
                </a:path>
              </a:pathLst>
            </a:custGeom>
            <a:solidFill>
              <a:srgbClr val="CF60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97" name="Google Shape;97;p2"/>
            <p:cNvSpPr/>
            <p:nvPr/>
          </p:nvSpPr>
          <p:spPr>
            <a:xfrm>
              <a:off x="5111812" y="4591347"/>
              <a:ext cx="76486" cy="84623"/>
            </a:xfrm>
            <a:custGeom>
              <a:avLst/>
              <a:gdLst/>
              <a:ahLst/>
              <a:cxnLst/>
              <a:rect l="l" t="t" r="r" b="b"/>
              <a:pathLst>
                <a:path w="20" h="22" extrusionOk="0">
                  <a:moveTo>
                    <a:pt x="1" y="22"/>
                  </a:moveTo>
                  <a:cubicBezTo>
                    <a:pt x="17" y="20"/>
                    <a:pt x="20" y="0"/>
                    <a:pt x="20" y="0"/>
                  </a:cubicBezTo>
                  <a:cubicBezTo>
                    <a:pt x="20" y="0"/>
                    <a:pt x="0" y="3"/>
                    <a:pt x="1" y="22"/>
                  </a:cubicBezTo>
                  <a:close/>
                </a:path>
              </a:pathLst>
            </a:custGeom>
            <a:solidFill>
              <a:srgbClr val="CF60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98" name="Google Shape;98;p2"/>
            <p:cNvSpPr/>
            <p:nvPr/>
          </p:nvSpPr>
          <p:spPr>
            <a:xfrm>
              <a:off x="5176907" y="4698754"/>
              <a:ext cx="99270" cy="79741"/>
            </a:xfrm>
            <a:custGeom>
              <a:avLst/>
              <a:gdLst/>
              <a:ahLst/>
              <a:cxnLst/>
              <a:rect l="l" t="t" r="r" b="b"/>
              <a:pathLst>
                <a:path w="26" h="21" extrusionOk="0">
                  <a:moveTo>
                    <a:pt x="0" y="17"/>
                  </a:moveTo>
                  <a:cubicBezTo>
                    <a:pt x="15" y="21"/>
                    <a:pt x="26" y="5"/>
                    <a:pt x="26" y="5"/>
                  </a:cubicBezTo>
                  <a:cubicBezTo>
                    <a:pt x="26" y="5"/>
                    <a:pt x="6" y="0"/>
                    <a:pt x="0" y="17"/>
                  </a:cubicBezTo>
                  <a:close/>
                </a:path>
              </a:pathLst>
            </a:custGeom>
            <a:solidFill>
              <a:srgbClr val="CF60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99" name="Google Shape;99;p2"/>
            <p:cNvSpPr/>
            <p:nvPr/>
          </p:nvSpPr>
          <p:spPr>
            <a:xfrm>
              <a:off x="4353458" y="4591347"/>
              <a:ext cx="96015" cy="71604"/>
            </a:xfrm>
            <a:custGeom>
              <a:avLst/>
              <a:gdLst/>
              <a:ahLst/>
              <a:cxnLst/>
              <a:rect l="l" t="t" r="r" b="b"/>
              <a:pathLst>
                <a:path w="25" h="19" extrusionOk="0">
                  <a:moveTo>
                    <a:pt x="0" y="0"/>
                  </a:moveTo>
                  <a:cubicBezTo>
                    <a:pt x="0" y="0"/>
                    <a:pt x="7" y="19"/>
                    <a:pt x="25" y="16"/>
                  </a:cubicBezTo>
                  <a:cubicBezTo>
                    <a:pt x="21" y="0"/>
                    <a:pt x="0" y="0"/>
                    <a:pt x="0" y="0"/>
                  </a:cubicBezTo>
                  <a:close/>
                </a:path>
              </a:pathLst>
            </a:custGeom>
            <a:solidFill>
              <a:srgbClr val="CF60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00" name="Google Shape;100;p2"/>
            <p:cNvSpPr/>
            <p:nvPr/>
          </p:nvSpPr>
          <p:spPr>
            <a:xfrm>
              <a:off x="3001113" y="3033955"/>
              <a:ext cx="87878" cy="73232"/>
            </a:xfrm>
            <a:custGeom>
              <a:avLst/>
              <a:gdLst/>
              <a:ahLst/>
              <a:cxnLst/>
              <a:rect l="l" t="t" r="r" b="b"/>
              <a:pathLst>
                <a:path w="23" h="19" extrusionOk="0">
                  <a:moveTo>
                    <a:pt x="0" y="15"/>
                  </a:moveTo>
                  <a:cubicBezTo>
                    <a:pt x="14" y="19"/>
                    <a:pt x="23" y="3"/>
                    <a:pt x="23" y="3"/>
                  </a:cubicBezTo>
                  <a:cubicBezTo>
                    <a:pt x="23" y="3"/>
                    <a:pt x="6" y="0"/>
                    <a:pt x="0" y="15"/>
                  </a:cubicBezTo>
                  <a:close/>
                </a:path>
              </a:pathLst>
            </a:custGeom>
            <a:solidFill>
              <a:srgbClr val="CF60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01" name="Google Shape;101;p2"/>
            <p:cNvSpPr/>
            <p:nvPr/>
          </p:nvSpPr>
          <p:spPr>
            <a:xfrm>
              <a:off x="2800947" y="2924921"/>
              <a:ext cx="73232" cy="92760"/>
            </a:xfrm>
            <a:custGeom>
              <a:avLst/>
              <a:gdLst/>
              <a:ahLst/>
              <a:cxnLst/>
              <a:rect l="l" t="t" r="r" b="b"/>
              <a:pathLst>
                <a:path w="19" h="24" extrusionOk="0">
                  <a:moveTo>
                    <a:pt x="6" y="24"/>
                  </a:moveTo>
                  <a:cubicBezTo>
                    <a:pt x="19" y="18"/>
                    <a:pt x="15" y="0"/>
                    <a:pt x="15" y="0"/>
                  </a:cubicBezTo>
                  <a:cubicBezTo>
                    <a:pt x="15" y="0"/>
                    <a:pt x="0" y="8"/>
                    <a:pt x="6" y="24"/>
                  </a:cubicBezTo>
                  <a:close/>
                </a:path>
              </a:pathLst>
            </a:custGeom>
            <a:solidFill>
              <a:srgbClr val="CF60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02" name="Google Shape;102;p2"/>
            <p:cNvSpPr/>
            <p:nvPr/>
          </p:nvSpPr>
          <p:spPr>
            <a:xfrm>
              <a:off x="94631" y="3009544"/>
              <a:ext cx="118798" cy="100897"/>
            </a:xfrm>
            <a:custGeom>
              <a:avLst/>
              <a:gdLst/>
              <a:ahLst/>
              <a:cxnLst/>
              <a:rect l="l" t="t" r="r" b="b"/>
              <a:pathLst>
                <a:path w="31" h="26" extrusionOk="0">
                  <a:moveTo>
                    <a:pt x="0" y="19"/>
                  </a:moveTo>
                  <a:cubicBezTo>
                    <a:pt x="21" y="26"/>
                    <a:pt x="31" y="3"/>
                    <a:pt x="31" y="3"/>
                  </a:cubicBezTo>
                  <a:cubicBezTo>
                    <a:pt x="31" y="3"/>
                    <a:pt x="7" y="0"/>
                    <a:pt x="0" y="19"/>
                  </a:cubicBezTo>
                  <a:close/>
                </a:path>
              </a:pathLst>
            </a:custGeom>
            <a:solidFill>
              <a:srgbClr val="CF60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03" name="Google Shape;103;p2"/>
            <p:cNvSpPr/>
            <p:nvPr/>
          </p:nvSpPr>
          <p:spPr>
            <a:xfrm>
              <a:off x="3765977" y="3956673"/>
              <a:ext cx="460546" cy="476819"/>
            </a:xfrm>
            <a:custGeom>
              <a:avLst/>
              <a:gdLst/>
              <a:ahLst/>
              <a:cxnLst/>
              <a:rect l="l" t="t" r="r" b="b"/>
              <a:pathLst>
                <a:path w="120" h="124" extrusionOk="0">
                  <a:moveTo>
                    <a:pt x="91" y="107"/>
                  </a:moveTo>
                  <a:cubicBezTo>
                    <a:pt x="108" y="100"/>
                    <a:pt x="120" y="83"/>
                    <a:pt x="106" y="63"/>
                  </a:cubicBezTo>
                  <a:cubicBezTo>
                    <a:pt x="97" y="51"/>
                    <a:pt x="78" y="60"/>
                    <a:pt x="78" y="60"/>
                  </a:cubicBezTo>
                  <a:cubicBezTo>
                    <a:pt x="78" y="60"/>
                    <a:pt x="89" y="48"/>
                    <a:pt x="80" y="35"/>
                  </a:cubicBezTo>
                  <a:cubicBezTo>
                    <a:pt x="70" y="21"/>
                    <a:pt x="53" y="29"/>
                    <a:pt x="40" y="45"/>
                  </a:cubicBezTo>
                  <a:cubicBezTo>
                    <a:pt x="56" y="27"/>
                    <a:pt x="45" y="3"/>
                    <a:pt x="28" y="2"/>
                  </a:cubicBezTo>
                  <a:cubicBezTo>
                    <a:pt x="11" y="0"/>
                    <a:pt x="0" y="20"/>
                    <a:pt x="5" y="24"/>
                  </a:cubicBezTo>
                  <a:cubicBezTo>
                    <a:pt x="8" y="20"/>
                    <a:pt x="11" y="3"/>
                    <a:pt x="33" y="10"/>
                  </a:cubicBezTo>
                  <a:cubicBezTo>
                    <a:pt x="52" y="18"/>
                    <a:pt x="34" y="53"/>
                    <a:pt x="34" y="53"/>
                  </a:cubicBezTo>
                  <a:cubicBezTo>
                    <a:pt x="34" y="53"/>
                    <a:pt x="58" y="28"/>
                    <a:pt x="73" y="38"/>
                  </a:cubicBezTo>
                  <a:cubicBezTo>
                    <a:pt x="82" y="46"/>
                    <a:pt x="72" y="67"/>
                    <a:pt x="72" y="67"/>
                  </a:cubicBezTo>
                  <a:cubicBezTo>
                    <a:pt x="72" y="67"/>
                    <a:pt x="94" y="56"/>
                    <a:pt x="103" y="68"/>
                  </a:cubicBezTo>
                  <a:cubicBezTo>
                    <a:pt x="119" y="88"/>
                    <a:pt x="81" y="110"/>
                    <a:pt x="81" y="110"/>
                  </a:cubicBezTo>
                  <a:cubicBezTo>
                    <a:pt x="81" y="110"/>
                    <a:pt x="108" y="112"/>
                    <a:pt x="119" y="124"/>
                  </a:cubicBezTo>
                  <a:cubicBezTo>
                    <a:pt x="116" y="111"/>
                    <a:pt x="106" y="109"/>
                    <a:pt x="91" y="107"/>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04" name="Google Shape;104;p2"/>
            <p:cNvSpPr/>
            <p:nvPr/>
          </p:nvSpPr>
          <p:spPr>
            <a:xfrm>
              <a:off x="3381918" y="3474972"/>
              <a:ext cx="1021988" cy="831586"/>
            </a:xfrm>
            <a:custGeom>
              <a:avLst/>
              <a:gdLst/>
              <a:ahLst/>
              <a:cxnLst/>
              <a:rect l="l" t="t" r="r" b="b"/>
              <a:pathLst>
                <a:path w="266" h="216" extrusionOk="0">
                  <a:moveTo>
                    <a:pt x="245" y="183"/>
                  </a:moveTo>
                  <a:cubicBezTo>
                    <a:pt x="245" y="183"/>
                    <a:pt x="266" y="172"/>
                    <a:pt x="256" y="154"/>
                  </a:cubicBezTo>
                  <a:cubicBezTo>
                    <a:pt x="248" y="136"/>
                    <a:pt x="228" y="138"/>
                    <a:pt x="228" y="138"/>
                  </a:cubicBezTo>
                  <a:cubicBezTo>
                    <a:pt x="228" y="138"/>
                    <a:pt x="245" y="119"/>
                    <a:pt x="234" y="98"/>
                  </a:cubicBezTo>
                  <a:cubicBezTo>
                    <a:pt x="225" y="78"/>
                    <a:pt x="183" y="78"/>
                    <a:pt x="183" y="78"/>
                  </a:cubicBezTo>
                  <a:cubicBezTo>
                    <a:pt x="183" y="78"/>
                    <a:pt x="200" y="63"/>
                    <a:pt x="183" y="40"/>
                  </a:cubicBezTo>
                  <a:cubicBezTo>
                    <a:pt x="167" y="17"/>
                    <a:pt x="128" y="49"/>
                    <a:pt x="128" y="49"/>
                  </a:cubicBezTo>
                  <a:cubicBezTo>
                    <a:pt x="128" y="49"/>
                    <a:pt x="137" y="14"/>
                    <a:pt x="125" y="9"/>
                  </a:cubicBezTo>
                  <a:cubicBezTo>
                    <a:pt x="105" y="0"/>
                    <a:pt x="98" y="21"/>
                    <a:pt x="98" y="21"/>
                  </a:cubicBezTo>
                  <a:cubicBezTo>
                    <a:pt x="98" y="21"/>
                    <a:pt x="90" y="2"/>
                    <a:pt x="74" y="7"/>
                  </a:cubicBezTo>
                  <a:cubicBezTo>
                    <a:pt x="61" y="10"/>
                    <a:pt x="57" y="45"/>
                    <a:pt x="57" y="45"/>
                  </a:cubicBezTo>
                  <a:cubicBezTo>
                    <a:pt x="57" y="45"/>
                    <a:pt x="44" y="14"/>
                    <a:pt x="22" y="21"/>
                  </a:cubicBezTo>
                  <a:cubicBezTo>
                    <a:pt x="0" y="30"/>
                    <a:pt x="16" y="61"/>
                    <a:pt x="16" y="61"/>
                  </a:cubicBezTo>
                  <a:cubicBezTo>
                    <a:pt x="16" y="61"/>
                    <a:pt x="15" y="31"/>
                    <a:pt x="27" y="27"/>
                  </a:cubicBezTo>
                  <a:cubicBezTo>
                    <a:pt x="39" y="24"/>
                    <a:pt x="60" y="61"/>
                    <a:pt x="60" y="61"/>
                  </a:cubicBezTo>
                  <a:cubicBezTo>
                    <a:pt x="60" y="61"/>
                    <a:pt x="65" y="25"/>
                    <a:pt x="77" y="19"/>
                  </a:cubicBezTo>
                  <a:cubicBezTo>
                    <a:pt x="90" y="12"/>
                    <a:pt x="100" y="41"/>
                    <a:pt x="100" y="41"/>
                  </a:cubicBezTo>
                  <a:cubicBezTo>
                    <a:pt x="100" y="41"/>
                    <a:pt x="102" y="14"/>
                    <a:pt x="119" y="17"/>
                  </a:cubicBezTo>
                  <a:cubicBezTo>
                    <a:pt x="125" y="18"/>
                    <a:pt x="122" y="62"/>
                    <a:pt x="122" y="62"/>
                  </a:cubicBezTo>
                  <a:cubicBezTo>
                    <a:pt x="122" y="62"/>
                    <a:pt x="162" y="27"/>
                    <a:pt x="177" y="48"/>
                  </a:cubicBezTo>
                  <a:cubicBezTo>
                    <a:pt x="192" y="69"/>
                    <a:pt x="171" y="84"/>
                    <a:pt x="171" y="84"/>
                  </a:cubicBezTo>
                  <a:cubicBezTo>
                    <a:pt x="171" y="84"/>
                    <a:pt x="217" y="88"/>
                    <a:pt x="228" y="107"/>
                  </a:cubicBezTo>
                  <a:cubicBezTo>
                    <a:pt x="239" y="124"/>
                    <a:pt x="210" y="144"/>
                    <a:pt x="210" y="144"/>
                  </a:cubicBezTo>
                  <a:cubicBezTo>
                    <a:pt x="210" y="144"/>
                    <a:pt x="243" y="143"/>
                    <a:pt x="249" y="157"/>
                  </a:cubicBezTo>
                  <a:cubicBezTo>
                    <a:pt x="254" y="171"/>
                    <a:pt x="233" y="184"/>
                    <a:pt x="233" y="184"/>
                  </a:cubicBezTo>
                  <a:cubicBezTo>
                    <a:pt x="233" y="184"/>
                    <a:pt x="253" y="191"/>
                    <a:pt x="255" y="201"/>
                  </a:cubicBezTo>
                  <a:cubicBezTo>
                    <a:pt x="257" y="209"/>
                    <a:pt x="245" y="211"/>
                    <a:pt x="245" y="211"/>
                  </a:cubicBezTo>
                  <a:cubicBezTo>
                    <a:pt x="244" y="215"/>
                    <a:pt x="244" y="215"/>
                    <a:pt x="244" y="215"/>
                  </a:cubicBezTo>
                  <a:cubicBezTo>
                    <a:pt x="244" y="215"/>
                    <a:pt x="263" y="216"/>
                    <a:pt x="262" y="202"/>
                  </a:cubicBezTo>
                  <a:cubicBezTo>
                    <a:pt x="260" y="188"/>
                    <a:pt x="245" y="183"/>
                    <a:pt x="245" y="183"/>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05" name="Google Shape;105;p2"/>
            <p:cNvSpPr/>
            <p:nvPr/>
          </p:nvSpPr>
          <p:spPr>
            <a:xfrm>
              <a:off x="4924664" y="4363516"/>
              <a:ext cx="488211" cy="953638"/>
            </a:xfrm>
            <a:custGeom>
              <a:avLst/>
              <a:gdLst/>
              <a:ahLst/>
              <a:cxnLst/>
              <a:rect l="l" t="t" r="r" b="b"/>
              <a:pathLst>
                <a:path w="127" h="248" extrusionOk="0">
                  <a:moveTo>
                    <a:pt x="101" y="124"/>
                  </a:moveTo>
                  <a:cubicBezTo>
                    <a:pt x="101" y="124"/>
                    <a:pt x="120" y="124"/>
                    <a:pt x="121" y="101"/>
                  </a:cubicBezTo>
                  <a:cubicBezTo>
                    <a:pt x="122" y="79"/>
                    <a:pt x="80" y="78"/>
                    <a:pt x="80" y="78"/>
                  </a:cubicBezTo>
                  <a:cubicBezTo>
                    <a:pt x="80" y="78"/>
                    <a:pt x="105" y="63"/>
                    <a:pt x="100" y="52"/>
                  </a:cubicBezTo>
                  <a:cubicBezTo>
                    <a:pt x="92" y="37"/>
                    <a:pt x="74" y="46"/>
                    <a:pt x="74" y="46"/>
                  </a:cubicBezTo>
                  <a:cubicBezTo>
                    <a:pt x="74" y="46"/>
                    <a:pt x="80" y="30"/>
                    <a:pt x="67" y="25"/>
                  </a:cubicBezTo>
                  <a:cubicBezTo>
                    <a:pt x="57" y="21"/>
                    <a:pt x="36" y="39"/>
                    <a:pt x="36" y="39"/>
                  </a:cubicBezTo>
                  <a:cubicBezTo>
                    <a:pt x="36" y="39"/>
                    <a:pt x="44" y="13"/>
                    <a:pt x="25" y="6"/>
                  </a:cubicBezTo>
                  <a:cubicBezTo>
                    <a:pt x="7" y="0"/>
                    <a:pt x="0" y="26"/>
                    <a:pt x="0" y="26"/>
                  </a:cubicBezTo>
                  <a:cubicBezTo>
                    <a:pt x="0" y="26"/>
                    <a:pt x="15" y="8"/>
                    <a:pt x="25" y="12"/>
                  </a:cubicBezTo>
                  <a:cubicBezTo>
                    <a:pt x="35" y="17"/>
                    <a:pt x="28" y="50"/>
                    <a:pt x="28" y="50"/>
                  </a:cubicBezTo>
                  <a:cubicBezTo>
                    <a:pt x="28" y="50"/>
                    <a:pt x="51" y="31"/>
                    <a:pt x="63" y="33"/>
                  </a:cubicBezTo>
                  <a:cubicBezTo>
                    <a:pt x="75" y="35"/>
                    <a:pt x="66" y="58"/>
                    <a:pt x="66" y="58"/>
                  </a:cubicBezTo>
                  <a:cubicBezTo>
                    <a:pt x="66" y="58"/>
                    <a:pt x="81" y="44"/>
                    <a:pt x="91" y="54"/>
                  </a:cubicBezTo>
                  <a:cubicBezTo>
                    <a:pt x="95" y="58"/>
                    <a:pt x="69" y="82"/>
                    <a:pt x="69" y="82"/>
                  </a:cubicBezTo>
                  <a:cubicBezTo>
                    <a:pt x="69" y="82"/>
                    <a:pt x="114" y="83"/>
                    <a:pt x="111" y="103"/>
                  </a:cubicBezTo>
                  <a:cubicBezTo>
                    <a:pt x="110" y="123"/>
                    <a:pt x="89" y="122"/>
                    <a:pt x="89" y="122"/>
                  </a:cubicBezTo>
                  <a:cubicBezTo>
                    <a:pt x="89" y="122"/>
                    <a:pt x="116" y="147"/>
                    <a:pt x="114" y="165"/>
                  </a:cubicBezTo>
                  <a:cubicBezTo>
                    <a:pt x="111" y="182"/>
                    <a:pt x="81" y="177"/>
                    <a:pt x="81" y="177"/>
                  </a:cubicBezTo>
                  <a:cubicBezTo>
                    <a:pt x="81" y="177"/>
                    <a:pt x="103" y="194"/>
                    <a:pt x="100" y="206"/>
                  </a:cubicBezTo>
                  <a:cubicBezTo>
                    <a:pt x="96" y="217"/>
                    <a:pt x="75" y="213"/>
                    <a:pt x="75" y="213"/>
                  </a:cubicBezTo>
                  <a:cubicBezTo>
                    <a:pt x="75" y="213"/>
                    <a:pt x="83" y="228"/>
                    <a:pt x="80" y="235"/>
                  </a:cubicBezTo>
                  <a:cubicBezTo>
                    <a:pt x="77" y="240"/>
                    <a:pt x="68" y="235"/>
                    <a:pt x="68" y="235"/>
                  </a:cubicBezTo>
                  <a:cubicBezTo>
                    <a:pt x="65" y="237"/>
                    <a:pt x="65" y="237"/>
                    <a:pt x="65" y="237"/>
                  </a:cubicBezTo>
                  <a:cubicBezTo>
                    <a:pt x="65" y="237"/>
                    <a:pt x="77" y="248"/>
                    <a:pt x="84" y="239"/>
                  </a:cubicBezTo>
                  <a:cubicBezTo>
                    <a:pt x="91" y="230"/>
                    <a:pt x="83" y="219"/>
                    <a:pt x="83" y="219"/>
                  </a:cubicBezTo>
                  <a:cubicBezTo>
                    <a:pt x="83" y="219"/>
                    <a:pt x="103" y="223"/>
                    <a:pt x="106" y="208"/>
                  </a:cubicBezTo>
                  <a:cubicBezTo>
                    <a:pt x="110" y="193"/>
                    <a:pt x="96" y="183"/>
                    <a:pt x="96" y="183"/>
                  </a:cubicBezTo>
                  <a:cubicBezTo>
                    <a:pt x="96" y="183"/>
                    <a:pt x="118" y="181"/>
                    <a:pt x="123" y="164"/>
                  </a:cubicBezTo>
                  <a:cubicBezTo>
                    <a:pt x="127" y="146"/>
                    <a:pt x="101" y="124"/>
                    <a:pt x="101" y="124"/>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06" name="Google Shape;106;p2"/>
            <p:cNvSpPr/>
            <p:nvPr/>
          </p:nvSpPr>
          <p:spPr>
            <a:xfrm>
              <a:off x="2228113" y="2845180"/>
              <a:ext cx="1083828" cy="668849"/>
            </a:xfrm>
            <a:custGeom>
              <a:avLst/>
              <a:gdLst/>
              <a:ahLst/>
              <a:cxnLst/>
              <a:rect l="l" t="t" r="r" b="b"/>
              <a:pathLst>
                <a:path w="282" h="174" extrusionOk="0">
                  <a:moveTo>
                    <a:pt x="243" y="127"/>
                  </a:moveTo>
                  <a:cubicBezTo>
                    <a:pt x="243" y="127"/>
                    <a:pt x="272" y="99"/>
                    <a:pt x="269" y="87"/>
                  </a:cubicBezTo>
                  <a:cubicBezTo>
                    <a:pt x="266" y="69"/>
                    <a:pt x="245" y="75"/>
                    <a:pt x="245" y="75"/>
                  </a:cubicBezTo>
                  <a:cubicBezTo>
                    <a:pt x="245" y="75"/>
                    <a:pt x="260" y="54"/>
                    <a:pt x="245" y="42"/>
                  </a:cubicBezTo>
                  <a:cubicBezTo>
                    <a:pt x="234" y="35"/>
                    <a:pt x="207" y="67"/>
                    <a:pt x="207" y="67"/>
                  </a:cubicBezTo>
                  <a:cubicBezTo>
                    <a:pt x="207" y="67"/>
                    <a:pt x="219" y="12"/>
                    <a:pt x="191" y="12"/>
                  </a:cubicBezTo>
                  <a:cubicBezTo>
                    <a:pt x="164" y="13"/>
                    <a:pt x="158" y="37"/>
                    <a:pt x="158" y="37"/>
                  </a:cubicBezTo>
                  <a:cubicBezTo>
                    <a:pt x="158" y="37"/>
                    <a:pt x="139" y="0"/>
                    <a:pt x="116" y="6"/>
                  </a:cubicBezTo>
                  <a:cubicBezTo>
                    <a:pt x="94" y="12"/>
                    <a:pt x="84" y="40"/>
                    <a:pt x="84" y="40"/>
                  </a:cubicBezTo>
                  <a:cubicBezTo>
                    <a:pt x="84" y="40"/>
                    <a:pt x="77" y="20"/>
                    <a:pt x="58" y="24"/>
                  </a:cubicBezTo>
                  <a:cubicBezTo>
                    <a:pt x="38" y="28"/>
                    <a:pt x="38" y="54"/>
                    <a:pt x="38" y="54"/>
                  </a:cubicBezTo>
                  <a:cubicBezTo>
                    <a:pt x="38" y="54"/>
                    <a:pt x="26" y="44"/>
                    <a:pt x="14" y="52"/>
                  </a:cubicBezTo>
                  <a:cubicBezTo>
                    <a:pt x="0" y="61"/>
                    <a:pt x="10" y="78"/>
                    <a:pt x="10" y="78"/>
                  </a:cubicBezTo>
                  <a:cubicBezTo>
                    <a:pt x="14" y="74"/>
                    <a:pt x="14" y="74"/>
                    <a:pt x="14" y="74"/>
                  </a:cubicBezTo>
                  <a:cubicBezTo>
                    <a:pt x="14" y="74"/>
                    <a:pt x="9" y="62"/>
                    <a:pt x="18" y="58"/>
                  </a:cubicBezTo>
                  <a:cubicBezTo>
                    <a:pt x="27" y="53"/>
                    <a:pt x="43" y="65"/>
                    <a:pt x="43" y="65"/>
                  </a:cubicBezTo>
                  <a:cubicBezTo>
                    <a:pt x="43" y="65"/>
                    <a:pt x="44" y="39"/>
                    <a:pt x="58" y="34"/>
                  </a:cubicBezTo>
                  <a:cubicBezTo>
                    <a:pt x="74" y="29"/>
                    <a:pt x="88" y="60"/>
                    <a:pt x="88" y="60"/>
                  </a:cubicBezTo>
                  <a:cubicBezTo>
                    <a:pt x="88" y="60"/>
                    <a:pt x="91" y="19"/>
                    <a:pt x="113" y="17"/>
                  </a:cubicBezTo>
                  <a:cubicBezTo>
                    <a:pt x="133" y="16"/>
                    <a:pt x="157" y="52"/>
                    <a:pt x="157" y="52"/>
                  </a:cubicBezTo>
                  <a:cubicBezTo>
                    <a:pt x="157" y="52"/>
                    <a:pt x="161" y="24"/>
                    <a:pt x="186" y="23"/>
                  </a:cubicBezTo>
                  <a:cubicBezTo>
                    <a:pt x="210" y="22"/>
                    <a:pt x="199" y="82"/>
                    <a:pt x="199" y="82"/>
                  </a:cubicBezTo>
                  <a:cubicBezTo>
                    <a:pt x="199" y="82"/>
                    <a:pt x="235" y="48"/>
                    <a:pt x="240" y="53"/>
                  </a:cubicBezTo>
                  <a:cubicBezTo>
                    <a:pt x="250" y="67"/>
                    <a:pt x="228" y="87"/>
                    <a:pt x="228" y="87"/>
                  </a:cubicBezTo>
                  <a:cubicBezTo>
                    <a:pt x="228" y="87"/>
                    <a:pt x="257" y="76"/>
                    <a:pt x="257" y="92"/>
                  </a:cubicBezTo>
                  <a:cubicBezTo>
                    <a:pt x="256" y="108"/>
                    <a:pt x="227" y="136"/>
                    <a:pt x="227" y="136"/>
                  </a:cubicBezTo>
                  <a:cubicBezTo>
                    <a:pt x="227" y="136"/>
                    <a:pt x="269" y="130"/>
                    <a:pt x="272" y="142"/>
                  </a:cubicBezTo>
                  <a:cubicBezTo>
                    <a:pt x="274" y="156"/>
                    <a:pt x="248" y="174"/>
                    <a:pt x="248" y="174"/>
                  </a:cubicBezTo>
                  <a:cubicBezTo>
                    <a:pt x="248" y="174"/>
                    <a:pt x="282" y="167"/>
                    <a:pt x="279" y="142"/>
                  </a:cubicBezTo>
                  <a:cubicBezTo>
                    <a:pt x="276" y="118"/>
                    <a:pt x="243" y="127"/>
                    <a:pt x="243" y="127"/>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07" name="Google Shape;107;p2"/>
            <p:cNvSpPr/>
            <p:nvPr/>
          </p:nvSpPr>
          <p:spPr>
            <a:xfrm>
              <a:off x="2381086" y="3136479"/>
              <a:ext cx="615146" cy="304318"/>
            </a:xfrm>
            <a:custGeom>
              <a:avLst/>
              <a:gdLst/>
              <a:ahLst/>
              <a:cxnLst/>
              <a:rect l="l" t="t" r="r" b="b"/>
              <a:pathLst>
                <a:path w="160" h="79" extrusionOk="0">
                  <a:moveTo>
                    <a:pt x="107" y="54"/>
                  </a:moveTo>
                  <a:cubicBezTo>
                    <a:pt x="114" y="35"/>
                    <a:pt x="115" y="17"/>
                    <a:pt x="97" y="14"/>
                  </a:cubicBezTo>
                  <a:cubicBezTo>
                    <a:pt x="82" y="12"/>
                    <a:pt x="75" y="27"/>
                    <a:pt x="75" y="27"/>
                  </a:cubicBezTo>
                  <a:cubicBezTo>
                    <a:pt x="75" y="27"/>
                    <a:pt x="75" y="6"/>
                    <a:pt x="60" y="4"/>
                  </a:cubicBezTo>
                  <a:cubicBezTo>
                    <a:pt x="36" y="0"/>
                    <a:pt x="27" y="18"/>
                    <a:pt x="28" y="37"/>
                  </a:cubicBezTo>
                  <a:cubicBezTo>
                    <a:pt x="20" y="24"/>
                    <a:pt x="13" y="17"/>
                    <a:pt x="0" y="20"/>
                  </a:cubicBezTo>
                  <a:cubicBezTo>
                    <a:pt x="16" y="23"/>
                    <a:pt x="30" y="46"/>
                    <a:pt x="30" y="46"/>
                  </a:cubicBezTo>
                  <a:cubicBezTo>
                    <a:pt x="30" y="46"/>
                    <a:pt x="32" y="4"/>
                    <a:pt x="57" y="9"/>
                  </a:cubicBezTo>
                  <a:cubicBezTo>
                    <a:pt x="72" y="12"/>
                    <a:pt x="72" y="36"/>
                    <a:pt x="72" y="36"/>
                  </a:cubicBezTo>
                  <a:cubicBezTo>
                    <a:pt x="72" y="36"/>
                    <a:pt x="86" y="17"/>
                    <a:pt x="98" y="22"/>
                  </a:cubicBezTo>
                  <a:cubicBezTo>
                    <a:pt x="113" y="30"/>
                    <a:pt x="102" y="63"/>
                    <a:pt x="102" y="63"/>
                  </a:cubicBezTo>
                  <a:cubicBezTo>
                    <a:pt x="102" y="63"/>
                    <a:pt x="126" y="32"/>
                    <a:pt x="140" y="45"/>
                  </a:cubicBezTo>
                  <a:cubicBezTo>
                    <a:pt x="157" y="61"/>
                    <a:pt x="144" y="71"/>
                    <a:pt x="140" y="76"/>
                  </a:cubicBezTo>
                  <a:cubicBezTo>
                    <a:pt x="147" y="79"/>
                    <a:pt x="160" y="59"/>
                    <a:pt x="151" y="46"/>
                  </a:cubicBezTo>
                  <a:cubicBezTo>
                    <a:pt x="141" y="32"/>
                    <a:pt x="115" y="32"/>
                    <a:pt x="107" y="54"/>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08" name="Google Shape;108;p2"/>
            <p:cNvSpPr/>
            <p:nvPr/>
          </p:nvSpPr>
          <p:spPr>
            <a:xfrm>
              <a:off x="4545487" y="4575074"/>
              <a:ext cx="623283" cy="358021"/>
            </a:xfrm>
            <a:custGeom>
              <a:avLst/>
              <a:gdLst/>
              <a:ahLst/>
              <a:cxnLst/>
              <a:rect l="l" t="t" r="r" b="b"/>
              <a:pathLst>
                <a:path w="162" h="93" extrusionOk="0">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09" name="Google Shape;109;p2"/>
            <p:cNvSpPr/>
            <p:nvPr/>
          </p:nvSpPr>
          <p:spPr>
            <a:xfrm>
              <a:off x="3424230" y="3663747"/>
              <a:ext cx="621655" cy="354767"/>
            </a:xfrm>
            <a:custGeom>
              <a:avLst/>
              <a:gdLst/>
              <a:ahLst/>
              <a:cxnLst/>
              <a:rect l="l" t="t" r="r" b="b"/>
              <a:pathLst>
                <a:path w="162" h="92" extrusionOk="0">
                  <a:moveTo>
                    <a:pt x="150" y="74"/>
                  </a:moveTo>
                  <a:cubicBezTo>
                    <a:pt x="150" y="74"/>
                    <a:pt x="160" y="65"/>
                    <a:pt x="154" y="57"/>
                  </a:cubicBezTo>
                  <a:cubicBezTo>
                    <a:pt x="148" y="48"/>
                    <a:pt x="136" y="54"/>
                    <a:pt x="136" y="54"/>
                  </a:cubicBezTo>
                  <a:cubicBezTo>
                    <a:pt x="136" y="54"/>
                    <a:pt x="145" y="40"/>
                    <a:pt x="137" y="31"/>
                  </a:cubicBezTo>
                  <a:cubicBezTo>
                    <a:pt x="131" y="22"/>
                    <a:pt x="107" y="29"/>
                    <a:pt x="107" y="29"/>
                  </a:cubicBezTo>
                  <a:cubicBezTo>
                    <a:pt x="107" y="29"/>
                    <a:pt x="115" y="18"/>
                    <a:pt x="104" y="9"/>
                  </a:cubicBezTo>
                  <a:cubicBezTo>
                    <a:pt x="92" y="0"/>
                    <a:pt x="74" y="24"/>
                    <a:pt x="74" y="24"/>
                  </a:cubicBezTo>
                  <a:cubicBezTo>
                    <a:pt x="74" y="24"/>
                    <a:pt x="77" y="3"/>
                    <a:pt x="68" y="2"/>
                  </a:cubicBezTo>
                  <a:cubicBezTo>
                    <a:pt x="57" y="1"/>
                    <a:pt x="54" y="14"/>
                    <a:pt x="54" y="14"/>
                  </a:cubicBezTo>
                  <a:cubicBezTo>
                    <a:pt x="54" y="14"/>
                    <a:pt x="49" y="5"/>
                    <a:pt x="40" y="10"/>
                  </a:cubicBezTo>
                  <a:cubicBezTo>
                    <a:pt x="33" y="14"/>
                    <a:pt x="33" y="33"/>
                    <a:pt x="33" y="33"/>
                  </a:cubicBezTo>
                  <a:cubicBezTo>
                    <a:pt x="33" y="33"/>
                    <a:pt x="24" y="19"/>
                    <a:pt x="12" y="27"/>
                  </a:cubicBezTo>
                  <a:cubicBezTo>
                    <a:pt x="0" y="35"/>
                    <a:pt x="11" y="48"/>
                    <a:pt x="11" y="48"/>
                  </a:cubicBezTo>
                  <a:cubicBezTo>
                    <a:pt x="11" y="48"/>
                    <a:pt x="8" y="33"/>
                    <a:pt x="15" y="29"/>
                  </a:cubicBezTo>
                  <a:cubicBezTo>
                    <a:pt x="22" y="26"/>
                    <a:pt x="36" y="41"/>
                    <a:pt x="36" y="41"/>
                  </a:cubicBezTo>
                  <a:cubicBezTo>
                    <a:pt x="36" y="41"/>
                    <a:pt x="36" y="22"/>
                    <a:pt x="42" y="16"/>
                  </a:cubicBezTo>
                  <a:cubicBezTo>
                    <a:pt x="49" y="10"/>
                    <a:pt x="57" y="24"/>
                    <a:pt x="57" y="24"/>
                  </a:cubicBezTo>
                  <a:cubicBezTo>
                    <a:pt x="57" y="24"/>
                    <a:pt x="56" y="9"/>
                    <a:pt x="66" y="8"/>
                  </a:cubicBezTo>
                  <a:cubicBezTo>
                    <a:pt x="70" y="7"/>
                    <a:pt x="71" y="31"/>
                    <a:pt x="71" y="31"/>
                  </a:cubicBezTo>
                  <a:cubicBezTo>
                    <a:pt x="71" y="31"/>
                    <a:pt x="91" y="6"/>
                    <a:pt x="101" y="14"/>
                  </a:cubicBezTo>
                  <a:cubicBezTo>
                    <a:pt x="110" y="23"/>
                    <a:pt x="101" y="35"/>
                    <a:pt x="101" y="35"/>
                  </a:cubicBezTo>
                  <a:cubicBezTo>
                    <a:pt x="101" y="35"/>
                    <a:pt x="126" y="29"/>
                    <a:pt x="134" y="37"/>
                  </a:cubicBezTo>
                  <a:cubicBezTo>
                    <a:pt x="143" y="44"/>
                    <a:pt x="127" y="60"/>
                    <a:pt x="127" y="60"/>
                  </a:cubicBezTo>
                  <a:cubicBezTo>
                    <a:pt x="127" y="60"/>
                    <a:pt x="146" y="54"/>
                    <a:pt x="150" y="60"/>
                  </a:cubicBezTo>
                  <a:cubicBezTo>
                    <a:pt x="154" y="66"/>
                    <a:pt x="144" y="76"/>
                    <a:pt x="144" y="76"/>
                  </a:cubicBezTo>
                  <a:cubicBezTo>
                    <a:pt x="144" y="76"/>
                    <a:pt x="154" y="77"/>
                    <a:pt x="156" y="82"/>
                  </a:cubicBezTo>
                  <a:cubicBezTo>
                    <a:pt x="158" y="86"/>
                    <a:pt x="151" y="89"/>
                    <a:pt x="151" y="89"/>
                  </a:cubicBezTo>
                  <a:cubicBezTo>
                    <a:pt x="151" y="92"/>
                    <a:pt x="151" y="92"/>
                    <a:pt x="151" y="92"/>
                  </a:cubicBezTo>
                  <a:cubicBezTo>
                    <a:pt x="151" y="92"/>
                    <a:pt x="162" y="89"/>
                    <a:pt x="160" y="82"/>
                  </a:cubicBezTo>
                  <a:cubicBezTo>
                    <a:pt x="158" y="74"/>
                    <a:pt x="150" y="74"/>
                    <a:pt x="150" y="74"/>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10" name="Google Shape;110;p2"/>
            <p:cNvSpPr/>
            <p:nvPr/>
          </p:nvSpPr>
          <p:spPr>
            <a:xfrm>
              <a:off x="1201243" y="2687325"/>
              <a:ext cx="961775" cy="445899"/>
            </a:xfrm>
            <a:custGeom>
              <a:avLst/>
              <a:gdLst/>
              <a:ahLst/>
              <a:cxnLst/>
              <a:rect l="l" t="t" r="r" b="b"/>
              <a:pathLst>
                <a:path w="250" h="116" extrusionOk="0">
                  <a:moveTo>
                    <a:pt x="213" y="82"/>
                  </a:moveTo>
                  <a:cubicBezTo>
                    <a:pt x="213" y="82"/>
                    <a:pt x="235" y="59"/>
                    <a:pt x="232" y="49"/>
                  </a:cubicBezTo>
                  <a:cubicBezTo>
                    <a:pt x="226" y="37"/>
                    <a:pt x="210" y="44"/>
                    <a:pt x="210" y="44"/>
                  </a:cubicBezTo>
                  <a:cubicBezTo>
                    <a:pt x="210" y="44"/>
                    <a:pt x="221" y="26"/>
                    <a:pt x="205" y="20"/>
                  </a:cubicBezTo>
                  <a:cubicBezTo>
                    <a:pt x="196" y="15"/>
                    <a:pt x="176" y="41"/>
                    <a:pt x="176" y="41"/>
                  </a:cubicBezTo>
                  <a:cubicBezTo>
                    <a:pt x="176" y="41"/>
                    <a:pt x="180" y="0"/>
                    <a:pt x="158" y="3"/>
                  </a:cubicBezTo>
                  <a:cubicBezTo>
                    <a:pt x="134" y="7"/>
                    <a:pt x="131" y="24"/>
                    <a:pt x="131" y="24"/>
                  </a:cubicBezTo>
                  <a:cubicBezTo>
                    <a:pt x="131" y="24"/>
                    <a:pt x="112" y="0"/>
                    <a:pt x="93" y="7"/>
                  </a:cubicBezTo>
                  <a:cubicBezTo>
                    <a:pt x="74" y="13"/>
                    <a:pt x="70" y="34"/>
                    <a:pt x="70" y="34"/>
                  </a:cubicBezTo>
                  <a:cubicBezTo>
                    <a:pt x="70" y="34"/>
                    <a:pt x="62" y="20"/>
                    <a:pt x="45" y="25"/>
                  </a:cubicBezTo>
                  <a:cubicBezTo>
                    <a:pt x="28" y="31"/>
                    <a:pt x="31" y="50"/>
                    <a:pt x="31" y="50"/>
                  </a:cubicBezTo>
                  <a:cubicBezTo>
                    <a:pt x="31" y="50"/>
                    <a:pt x="20" y="43"/>
                    <a:pt x="11" y="50"/>
                  </a:cubicBezTo>
                  <a:cubicBezTo>
                    <a:pt x="0" y="58"/>
                    <a:pt x="10" y="69"/>
                    <a:pt x="10" y="69"/>
                  </a:cubicBezTo>
                  <a:cubicBezTo>
                    <a:pt x="13" y="66"/>
                    <a:pt x="13" y="66"/>
                    <a:pt x="13" y="66"/>
                  </a:cubicBezTo>
                  <a:cubicBezTo>
                    <a:pt x="13" y="66"/>
                    <a:pt x="7" y="58"/>
                    <a:pt x="14" y="55"/>
                  </a:cubicBezTo>
                  <a:cubicBezTo>
                    <a:pt x="22" y="50"/>
                    <a:pt x="36" y="57"/>
                    <a:pt x="36" y="57"/>
                  </a:cubicBezTo>
                  <a:cubicBezTo>
                    <a:pt x="36" y="57"/>
                    <a:pt x="35" y="37"/>
                    <a:pt x="47" y="33"/>
                  </a:cubicBezTo>
                  <a:cubicBezTo>
                    <a:pt x="60" y="27"/>
                    <a:pt x="73" y="48"/>
                    <a:pt x="73" y="48"/>
                  </a:cubicBezTo>
                  <a:cubicBezTo>
                    <a:pt x="73" y="48"/>
                    <a:pt x="73" y="19"/>
                    <a:pt x="91" y="15"/>
                  </a:cubicBezTo>
                  <a:cubicBezTo>
                    <a:pt x="109" y="12"/>
                    <a:pt x="133" y="36"/>
                    <a:pt x="133" y="36"/>
                  </a:cubicBezTo>
                  <a:cubicBezTo>
                    <a:pt x="133" y="36"/>
                    <a:pt x="134" y="15"/>
                    <a:pt x="154" y="12"/>
                  </a:cubicBezTo>
                  <a:cubicBezTo>
                    <a:pt x="175" y="9"/>
                    <a:pt x="171" y="52"/>
                    <a:pt x="171" y="52"/>
                  </a:cubicBezTo>
                  <a:cubicBezTo>
                    <a:pt x="171" y="52"/>
                    <a:pt x="199" y="25"/>
                    <a:pt x="203" y="28"/>
                  </a:cubicBezTo>
                  <a:cubicBezTo>
                    <a:pt x="213" y="37"/>
                    <a:pt x="196" y="53"/>
                    <a:pt x="196" y="53"/>
                  </a:cubicBezTo>
                  <a:cubicBezTo>
                    <a:pt x="196" y="53"/>
                    <a:pt x="221" y="43"/>
                    <a:pt x="221" y="55"/>
                  </a:cubicBezTo>
                  <a:cubicBezTo>
                    <a:pt x="222" y="66"/>
                    <a:pt x="201" y="90"/>
                    <a:pt x="201" y="90"/>
                  </a:cubicBezTo>
                  <a:cubicBezTo>
                    <a:pt x="201" y="90"/>
                    <a:pt x="236" y="81"/>
                    <a:pt x="239" y="90"/>
                  </a:cubicBezTo>
                  <a:cubicBezTo>
                    <a:pt x="243" y="99"/>
                    <a:pt x="222" y="116"/>
                    <a:pt x="222" y="116"/>
                  </a:cubicBezTo>
                  <a:cubicBezTo>
                    <a:pt x="222" y="116"/>
                    <a:pt x="250" y="107"/>
                    <a:pt x="245" y="89"/>
                  </a:cubicBezTo>
                  <a:cubicBezTo>
                    <a:pt x="240" y="71"/>
                    <a:pt x="213" y="82"/>
                    <a:pt x="213" y="82"/>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11" name="Google Shape;111;p2"/>
            <p:cNvSpPr/>
            <p:nvPr/>
          </p:nvSpPr>
          <p:spPr>
            <a:xfrm>
              <a:off x="1344451" y="2924921"/>
              <a:ext cx="537032" cy="174129"/>
            </a:xfrm>
            <a:custGeom>
              <a:avLst/>
              <a:gdLst/>
              <a:ahLst/>
              <a:cxnLst/>
              <a:rect l="l" t="t" r="r" b="b"/>
              <a:pathLst>
                <a:path w="140" h="45" extrusionOk="0">
                  <a:moveTo>
                    <a:pt x="94" y="32"/>
                  </a:moveTo>
                  <a:cubicBezTo>
                    <a:pt x="99" y="16"/>
                    <a:pt x="98" y="4"/>
                    <a:pt x="81" y="3"/>
                  </a:cubicBezTo>
                  <a:cubicBezTo>
                    <a:pt x="68" y="3"/>
                    <a:pt x="65" y="15"/>
                    <a:pt x="65" y="15"/>
                  </a:cubicBezTo>
                  <a:cubicBezTo>
                    <a:pt x="65" y="15"/>
                    <a:pt x="62" y="0"/>
                    <a:pt x="50" y="0"/>
                  </a:cubicBezTo>
                  <a:cubicBezTo>
                    <a:pt x="29" y="0"/>
                    <a:pt x="23" y="13"/>
                    <a:pt x="26" y="27"/>
                  </a:cubicBezTo>
                  <a:cubicBezTo>
                    <a:pt x="17" y="18"/>
                    <a:pt x="10" y="14"/>
                    <a:pt x="0" y="17"/>
                  </a:cubicBezTo>
                  <a:cubicBezTo>
                    <a:pt x="13" y="18"/>
                    <a:pt x="28" y="34"/>
                    <a:pt x="28" y="34"/>
                  </a:cubicBezTo>
                  <a:cubicBezTo>
                    <a:pt x="28" y="34"/>
                    <a:pt x="26" y="2"/>
                    <a:pt x="48" y="4"/>
                  </a:cubicBezTo>
                  <a:cubicBezTo>
                    <a:pt x="60" y="4"/>
                    <a:pt x="63" y="22"/>
                    <a:pt x="63" y="22"/>
                  </a:cubicBezTo>
                  <a:cubicBezTo>
                    <a:pt x="63" y="22"/>
                    <a:pt x="73" y="6"/>
                    <a:pt x="83" y="9"/>
                  </a:cubicBezTo>
                  <a:cubicBezTo>
                    <a:pt x="98" y="14"/>
                    <a:pt x="91" y="38"/>
                    <a:pt x="91" y="38"/>
                  </a:cubicBezTo>
                  <a:cubicBezTo>
                    <a:pt x="91" y="38"/>
                    <a:pt x="108" y="13"/>
                    <a:pt x="122" y="22"/>
                  </a:cubicBezTo>
                  <a:cubicBezTo>
                    <a:pt x="137" y="32"/>
                    <a:pt x="128" y="40"/>
                    <a:pt x="126" y="44"/>
                  </a:cubicBezTo>
                  <a:cubicBezTo>
                    <a:pt x="131" y="45"/>
                    <a:pt x="140" y="30"/>
                    <a:pt x="131" y="22"/>
                  </a:cubicBezTo>
                  <a:cubicBezTo>
                    <a:pt x="122" y="12"/>
                    <a:pt x="99" y="14"/>
                    <a:pt x="94" y="32"/>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12" name="Google Shape;112;p2"/>
            <p:cNvSpPr/>
            <p:nvPr/>
          </p:nvSpPr>
          <p:spPr>
            <a:xfrm>
              <a:off x="18145" y="2664542"/>
              <a:ext cx="1091965" cy="541914"/>
            </a:xfrm>
            <a:custGeom>
              <a:avLst/>
              <a:gdLst/>
              <a:ahLst/>
              <a:cxnLst/>
              <a:rect l="l" t="t" r="r" b="b"/>
              <a:pathLst>
                <a:path w="284" h="141" extrusionOk="0">
                  <a:moveTo>
                    <a:pt x="272" y="62"/>
                  </a:moveTo>
                  <a:cubicBezTo>
                    <a:pt x="261" y="53"/>
                    <a:pt x="248" y="61"/>
                    <a:pt x="248" y="61"/>
                  </a:cubicBezTo>
                  <a:cubicBezTo>
                    <a:pt x="248" y="61"/>
                    <a:pt x="251" y="38"/>
                    <a:pt x="233" y="31"/>
                  </a:cubicBezTo>
                  <a:cubicBezTo>
                    <a:pt x="214" y="25"/>
                    <a:pt x="204" y="41"/>
                    <a:pt x="204" y="41"/>
                  </a:cubicBezTo>
                  <a:cubicBezTo>
                    <a:pt x="204" y="41"/>
                    <a:pt x="199" y="16"/>
                    <a:pt x="178" y="7"/>
                  </a:cubicBezTo>
                  <a:cubicBezTo>
                    <a:pt x="158" y="0"/>
                    <a:pt x="135" y="30"/>
                    <a:pt x="135" y="30"/>
                  </a:cubicBezTo>
                  <a:cubicBezTo>
                    <a:pt x="135" y="30"/>
                    <a:pt x="132" y="7"/>
                    <a:pt x="105" y="3"/>
                  </a:cubicBezTo>
                  <a:cubicBezTo>
                    <a:pt x="79" y="0"/>
                    <a:pt x="83" y="50"/>
                    <a:pt x="83" y="50"/>
                  </a:cubicBezTo>
                  <a:cubicBezTo>
                    <a:pt x="83" y="50"/>
                    <a:pt x="62" y="19"/>
                    <a:pt x="50" y="24"/>
                  </a:cubicBezTo>
                  <a:cubicBezTo>
                    <a:pt x="33" y="32"/>
                    <a:pt x="46" y="53"/>
                    <a:pt x="46" y="53"/>
                  </a:cubicBezTo>
                  <a:cubicBezTo>
                    <a:pt x="46" y="53"/>
                    <a:pt x="27" y="45"/>
                    <a:pt x="22" y="61"/>
                  </a:cubicBezTo>
                  <a:cubicBezTo>
                    <a:pt x="18" y="71"/>
                    <a:pt x="43" y="100"/>
                    <a:pt x="43" y="100"/>
                  </a:cubicBezTo>
                  <a:cubicBezTo>
                    <a:pt x="43" y="100"/>
                    <a:pt x="12" y="87"/>
                    <a:pt x="5" y="108"/>
                  </a:cubicBezTo>
                  <a:cubicBezTo>
                    <a:pt x="0" y="130"/>
                    <a:pt x="32" y="141"/>
                    <a:pt x="32" y="141"/>
                  </a:cubicBezTo>
                  <a:cubicBezTo>
                    <a:pt x="32" y="141"/>
                    <a:pt x="8" y="121"/>
                    <a:pt x="13" y="109"/>
                  </a:cubicBezTo>
                  <a:cubicBezTo>
                    <a:pt x="17" y="98"/>
                    <a:pt x="56" y="108"/>
                    <a:pt x="56" y="108"/>
                  </a:cubicBezTo>
                  <a:cubicBezTo>
                    <a:pt x="56" y="108"/>
                    <a:pt x="31" y="80"/>
                    <a:pt x="32" y="67"/>
                  </a:cubicBezTo>
                  <a:cubicBezTo>
                    <a:pt x="33" y="52"/>
                    <a:pt x="62" y="66"/>
                    <a:pt x="62" y="66"/>
                  </a:cubicBezTo>
                  <a:cubicBezTo>
                    <a:pt x="62" y="66"/>
                    <a:pt x="43" y="45"/>
                    <a:pt x="53" y="34"/>
                  </a:cubicBezTo>
                  <a:cubicBezTo>
                    <a:pt x="58" y="30"/>
                    <a:pt x="90" y="64"/>
                    <a:pt x="90" y="64"/>
                  </a:cubicBezTo>
                  <a:cubicBezTo>
                    <a:pt x="90" y="64"/>
                    <a:pt x="86" y="11"/>
                    <a:pt x="108" y="15"/>
                  </a:cubicBezTo>
                  <a:cubicBezTo>
                    <a:pt x="132" y="19"/>
                    <a:pt x="134" y="44"/>
                    <a:pt x="134" y="44"/>
                  </a:cubicBezTo>
                  <a:cubicBezTo>
                    <a:pt x="134" y="44"/>
                    <a:pt x="161" y="14"/>
                    <a:pt x="180" y="18"/>
                  </a:cubicBezTo>
                  <a:cubicBezTo>
                    <a:pt x="201" y="23"/>
                    <a:pt x="200" y="58"/>
                    <a:pt x="200" y="58"/>
                  </a:cubicBezTo>
                  <a:cubicBezTo>
                    <a:pt x="200" y="58"/>
                    <a:pt x="217" y="33"/>
                    <a:pt x="231" y="40"/>
                  </a:cubicBezTo>
                  <a:cubicBezTo>
                    <a:pt x="245" y="45"/>
                    <a:pt x="243" y="69"/>
                    <a:pt x="243" y="69"/>
                  </a:cubicBezTo>
                  <a:cubicBezTo>
                    <a:pt x="243" y="69"/>
                    <a:pt x="260" y="61"/>
                    <a:pt x="268" y="66"/>
                  </a:cubicBezTo>
                  <a:cubicBezTo>
                    <a:pt x="274" y="70"/>
                    <a:pt x="270" y="80"/>
                    <a:pt x="270" y="80"/>
                  </a:cubicBezTo>
                  <a:cubicBezTo>
                    <a:pt x="272" y="84"/>
                    <a:pt x="272" y="84"/>
                    <a:pt x="272" y="84"/>
                  </a:cubicBezTo>
                  <a:cubicBezTo>
                    <a:pt x="272" y="84"/>
                    <a:pt x="284" y="70"/>
                    <a:pt x="272" y="62"/>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13" name="Google Shape;113;p2"/>
            <p:cNvSpPr/>
            <p:nvPr/>
          </p:nvSpPr>
          <p:spPr>
            <a:xfrm>
              <a:off x="340364" y="2952586"/>
              <a:ext cx="603754" cy="219695"/>
            </a:xfrm>
            <a:custGeom>
              <a:avLst/>
              <a:gdLst/>
              <a:ahLst/>
              <a:cxnLst/>
              <a:rect l="l" t="t" r="r" b="b"/>
              <a:pathLst>
                <a:path w="157" h="57" extrusionOk="0">
                  <a:moveTo>
                    <a:pt x="128" y="34"/>
                  </a:moveTo>
                  <a:cubicBezTo>
                    <a:pt x="133" y="17"/>
                    <a:pt x="125" y="0"/>
                    <a:pt x="101" y="0"/>
                  </a:cubicBezTo>
                  <a:cubicBezTo>
                    <a:pt x="87" y="0"/>
                    <a:pt x="84" y="19"/>
                    <a:pt x="84" y="19"/>
                  </a:cubicBezTo>
                  <a:cubicBezTo>
                    <a:pt x="84" y="19"/>
                    <a:pt x="80" y="5"/>
                    <a:pt x="65" y="5"/>
                  </a:cubicBezTo>
                  <a:cubicBezTo>
                    <a:pt x="47" y="5"/>
                    <a:pt x="45" y="21"/>
                    <a:pt x="50" y="39"/>
                  </a:cubicBezTo>
                  <a:cubicBezTo>
                    <a:pt x="45" y="18"/>
                    <a:pt x="20" y="15"/>
                    <a:pt x="10" y="26"/>
                  </a:cubicBezTo>
                  <a:cubicBezTo>
                    <a:pt x="0" y="38"/>
                    <a:pt x="10" y="57"/>
                    <a:pt x="16" y="55"/>
                  </a:cubicBezTo>
                  <a:cubicBezTo>
                    <a:pt x="14" y="49"/>
                    <a:pt x="3" y="39"/>
                    <a:pt x="19" y="27"/>
                  </a:cubicBezTo>
                  <a:cubicBezTo>
                    <a:pt x="35" y="17"/>
                    <a:pt x="55" y="47"/>
                    <a:pt x="55" y="47"/>
                  </a:cubicBezTo>
                  <a:cubicBezTo>
                    <a:pt x="55" y="47"/>
                    <a:pt x="47" y="18"/>
                    <a:pt x="64" y="13"/>
                  </a:cubicBezTo>
                  <a:cubicBezTo>
                    <a:pt x="74" y="9"/>
                    <a:pt x="87" y="27"/>
                    <a:pt x="87" y="27"/>
                  </a:cubicBezTo>
                  <a:cubicBezTo>
                    <a:pt x="87" y="27"/>
                    <a:pt x="89" y="6"/>
                    <a:pt x="103" y="5"/>
                  </a:cubicBezTo>
                  <a:cubicBezTo>
                    <a:pt x="128" y="4"/>
                    <a:pt x="126" y="42"/>
                    <a:pt x="126" y="42"/>
                  </a:cubicBezTo>
                  <a:cubicBezTo>
                    <a:pt x="126" y="42"/>
                    <a:pt x="142" y="23"/>
                    <a:pt x="157" y="22"/>
                  </a:cubicBezTo>
                  <a:cubicBezTo>
                    <a:pt x="145" y="18"/>
                    <a:pt x="138" y="23"/>
                    <a:pt x="128" y="34"/>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14" name="Google Shape;114;p2"/>
            <p:cNvSpPr/>
            <p:nvPr/>
          </p:nvSpPr>
          <p:spPr>
            <a:xfrm rot="-849371">
              <a:off x="4401465" y="4322999"/>
              <a:ext cx="623283" cy="358021"/>
            </a:xfrm>
            <a:custGeom>
              <a:avLst/>
              <a:gdLst/>
              <a:ahLst/>
              <a:cxnLst/>
              <a:rect l="l" t="t" r="r" b="b"/>
              <a:pathLst>
                <a:path w="162" h="93" extrusionOk="0">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grpSp>
      <p:grpSp>
        <p:nvGrpSpPr>
          <p:cNvPr id="115" name="Google Shape;115;p2"/>
          <p:cNvGrpSpPr/>
          <p:nvPr/>
        </p:nvGrpSpPr>
        <p:grpSpPr>
          <a:xfrm rot="-2611328">
            <a:off x="-20749" y="123083"/>
            <a:ext cx="505211" cy="692184"/>
            <a:chOff x="10880877" y="927997"/>
            <a:chExt cx="1341666" cy="1378652"/>
          </a:xfrm>
        </p:grpSpPr>
        <p:sp>
          <p:nvSpPr>
            <p:cNvPr id="116" name="Google Shape;116;p2"/>
            <p:cNvSpPr/>
            <p:nvPr/>
          </p:nvSpPr>
          <p:spPr>
            <a:xfrm rot="-1200454">
              <a:off x="11036616" y="1071278"/>
              <a:ext cx="1030189" cy="1092089"/>
            </a:xfrm>
            <a:custGeom>
              <a:avLst/>
              <a:gdLst/>
              <a:ahLst/>
              <a:cxnLst/>
              <a:rect l="l" t="t" r="r" b="b"/>
              <a:pathLst>
                <a:path w="493" h="523" extrusionOk="0">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17" name="Google Shape;117;p2"/>
            <p:cNvSpPr/>
            <p:nvPr/>
          </p:nvSpPr>
          <p:spPr>
            <a:xfrm rot="-1200454">
              <a:off x="11111902" y="1136486"/>
              <a:ext cx="872786" cy="886051"/>
            </a:xfrm>
            <a:custGeom>
              <a:avLst/>
              <a:gdLst/>
              <a:ahLst/>
              <a:cxnLst/>
              <a:rect l="l" t="t" r="r" b="b"/>
              <a:pathLst>
                <a:path w="418" h="424" extrusionOk="0">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18" name="Google Shape;118;p2"/>
            <p:cNvSpPr/>
            <p:nvPr/>
          </p:nvSpPr>
          <p:spPr>
            <a:xfrm rot="-1200454">
              <a:off x="11487828" y="1372986"/>
              <a:ext cx="144138" cy="616345"/>
            </a:xfrm>
            <a:custGeom>
              <a:avLst/>
              <a:gdLst/>
              <a:ahLst/>
              <a:cxnLst/>
              <a:rect l="l" t="t" r="r" b="b"/>
              <a:pathLst>
                <a:path w="69" h="295" extrusionOk="0">
                  <a:moveTo>
                    <a:pt x="53" y="295"/>
                  </a:moveTo>
                  <a:cubicBezTo>
                    <a:pt x="53" y="295"/>
                    <a:pt x="12" y="195"/>
                    <a:pt x="69" y="0"/>
                  </a:cubicBezTo>
                  <a:cubicBezTo>
                    <a:pt x="52" y="26"/>
                    <a:pt x="0" y="217"/>
                    <a:pt x="53" y="295"/>
                  </a:cubicBezTo>
                  <a:close/>
                </a:path>
              </a:pathLst>
            </a:custGeom>
            <a:solidFill>
              <a:srgbClr val="6E401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19" name="Google Shape;119;p2"/>
            <p:cNvSpPr/>
            <p:nvPr/>
          </p:nvSpPr>
          <p:spPr>
            <a:xfrm rot="-1200454">
              <a:off x="11275423" y="1608421"/>
              <a:ext cx="279433" cy="298887"/>
            </a:xfrm>
            <a:custGeom>
              <a:avLst/>
              <a:gdLst/>
              <a:ahLst/>
              <a:cxnLst/>
              <a:rect l="l" t="t" r="r" b="b"/>
              <a:pathLst>
                <a:path w="134" h="143" extrusionOk="0">
                  <a:moveTo>
                    <a:pt x="134" y="143"/>
                  </a:moveTo>
                  <a:cubicBezTo>
                    <a:pt x="134" y="143"/>
                    <a:pt x="68" y="117"/>
                    <a:pt x="0" y="0"/>
                  </a:cubicBezTo>
                  <a:cubicBezTo>
                    <a:pt x="5" y="20"/>
                    <a:pt x="72" y="133"/>
                    <a:pt x="134" y="143"/>
                  </a:cubicBezTo>
                  <a:close/>
                </a:path>
              </a:pathLst>
            </a:custGeom>
            <a:solidFill>
              <a:srgbClr val="6E401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20" name="Google Shape;120;p2"/>
            <p:cNvSpPr/>
            <p:nvPr/>
          </p:nvSpPr>
          <p:spPr>
            <a:xfrm rot="-1200454">
              <a:off x="11408949" y="1946124"/>
              <a:ext cx="244062" cy="84007"/>
            </a:xfrm>
            <a:custGeom>
              <a:avLst/>
              <a:gdLst/>
              <a:ahLst/>
              <a:cxnLst/>
              <a:rect l="l" t="t" r="r" b="b"/>
              <a:pathLst>
                <a:path w="117" h="40" extrusionOk="0">
                  <a:moveTo>
                    <a:pt x="117" y="22"/>
                  </a:moveTo>
                  <a:cubicBezTo>
                    <a:pt x="117" y="22"/>
                    <a:pt x="75" y="34"/>
                    <a:pt x="0" y="0"/>
                  </a:cubicBezTo>
                  <a:cubicBezTo>
                    <a:pt x="9" y="8"/>
                    <a:pt x="82" y="40"/>
                    <a:pt x="117" y="22"/>
                  </a:cubicBezTo>
                  <a:close/>
                </a:path>
              </a:pathLst>
            </a:custGeom>
            <a:solidFill>
              <a:srgbClr val="6E401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21" name="Google Shape;121;p2"/>
            <p:cNvSpPr/>
            <p:nvPr/>
          </p:nvSpPr>
          <p:spPr>
            <a:xfrm rot="-1200454">
              <a:off x="11624124" y="1563797"/>
              <a:ext cx="342217" cy="229913"/>
            </a:xfrm>
            <a:custGeom>
              <a:avLst/>
              <a:gdLst/>
              <a:ahLst/>
              <a:cxnLst/>
              <a:rect l="l" t="t" r="r" b="b"/>
              <a:pathLst>
                <a:path w="164" h="110" extrusionOk="0">
                  <a:moveTo>
                    <a:pt x="0" y="105"/>
                  </a:moveTo>
                  <a:cubicBezTo>
                    <a:pt x="0" y="105"/>
                    <a:pt x="70" y="96"/>
                    <a:pt x="164" y="0"/>
                  </a:cubicBezTo>
                  <a:cubicBezTo>
                    <a:pt x="155" y="18"/>
                    <a:pt x="62" y="110"/>
                    <a:pt x="0" y="105"/>
                  </a:cubicBezTo>
                  <a:close/>
                </a:path>
              </a:pathLst>
            </a:custGeom>
            <a:solidFill>
              <a:srgbClr val="6E401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22" name="Google Shape;122;p2"/>
            <p:cNvSpPr/>
            <p:nvPr/>
          </p:nvSpPr>
          <p:spPr>
            <a:xfrm rot="-1200454">
              <a:off x="11677994" y="1824726"/>
              <a:ext cx="329837" cy="104345"/>
            </a:xfrm>
            <a:custGeom>
              <a:avLst/>
              <a:gdLst/>
              <a:ahLst/>
              <a:cxnLst/>
              <a:rect l="l" t="t" r="r" b="b"/>
              <a:pathLst>
                <a:path w="158" h="50" extrusionOk="0">
                  <a:moveTo>
                    <a:pt x="0" y="26"/>
                  </a:moveTo>
                  <a:cubicBezTo>
                    <a:pt x="0" y="26"/>
                    <a:pt x="55" y="43"/>
                    <a:pt x="158" y="0"/>
                  </a:cubicBezTo>
                  <a:cubicBezTo>
                    <a:pt x="144" y="11"/>
                    <a:pt x="45" y="50"/>
                    <a:pt x="0" y="26"/>
                  </a:cubicBezTo>
                  <a:close/>
                </a:path>
              </a:pathLst>
            </a:custGeom>
            <a:solidFill>
              <a:srgbClr val="6E401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23" name="Google Shape;123;p2"/>
            <p:cNvSpPr/>
            <p:nvPr/>
          </p:nvSpPr>
          <p:spPr>
            <a:xfrm rot="-1200454">
              <a:off x="11582576" y="2030249"/>
              <a:ext cx="165361" cy="211344"/>
            </a:xfrm>
            <a:custGeom>
              <a:avLst/>
              <a:gdLst/>
              <a:ahLst/>
              <a:cxnLst/>
              <a:rect l="l" t="t" r="r" b="b"/>
              <a:pathLst>
                <a:path w="79" h="101" extrusionOk="0">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grpSp>
      <p:sp>
        <p:nvSpPr>
          <p:cNvPr id="124" name="Google Shape;124;p2"/>
          <p:cNvSpPr/>
          <p:nvPr/>
        </p:nvSpPr>
        <p:spPr>
          <a:xfrm>
            <a:off x="2463242" y="4664179"/>
            <a:ext cx="6677183" cy="2193823"/>
          </a:xfrm>
          <a:custGeom>
            <a:avLst/>
            <a:gdLst/>
            <a:ahLst/>
            <a:cxnLst/>
            <a:rect l="l" t="t" r="r" b="b"/>
            <a:pathLst>
              <a:path w="8267700" h="2293105" extrusionOk="0">
                <a:moveTo>
                  <a:pt x="4743185" y="368"/>
                </a:moveTo>
                <a:cubicBezTo>
                  <a:pt x="6928973" y="16536"/>
                  <a:pt x="8267663" y="560431"/>
                  <a:pt x="8267700" y="560446"/>
                </a:cubicBezTo>
                <a:cubicBezTo>
                  <a:pt x="8267700" y="560446"/>
                  <a:pt x="8267700" y="560446"/>
                  <a:pt x="8267700" y="2293105"/>
                </a:cubicBezTo>
                <a:lnTo>
                  <a:pt x="1166883" y="2293105"/>
                </a:lnTo>
                <a:cubicBezTo>
                  <a:pt x="996616" y="2071254"/>
                  <a:pt x="661109" y="1634102"/>
                  <a:pt x="0" y="772704"/>
                </a:cubicBezTo>
                <a:cubicBezTo>
                  <a:pt x="1815239" y="170954"/>
                  <a:pt x="3431694" y="-9332"/>
                  <a:pt x="4743185" y="368"/>
                </a:cubicBezTo>
                <a:close/>
              </a:path>
            </a:pathLst>
          </a:custGeom>
          <a:solidFill>
            <a:srgbClr val="AFAF5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grpSp>
        <p:nvGrpSpPr>
          <p:cNvPr id="125" name="Google Shape;125;p2"/>
          <p:cNvGrpSpPr/>
          <p:nvPr/>
        </p:nvGrpSpPr>
        <p:grpSpPr>
          <a:xfrm>
            <a:off x="8508283" y="-90185"/>
            <a:ext cx="644027" cy="838096"/>
            <a:chOff x="11141920" y="30802"/>
            <a:chExt cx="858702" cy="838096"/>
          </a:xfrm>
        </p:grpSpPr>
        <p:sp>
          <p:nvSpPr>
            <p:cNvPr id="126" name="Google Shape;126;p2"/>
            <p:cNvSpPr/>
            <p:nvPr/>
          </p:nvSpPr>
          <p:spPr>
            <a:xfrm rot="-1200454">
              <a:off x="11674805" y="635788"/>
              <a:ext cx="133527" cy="204269"/>
            </a:xfrm>
            <a:custGeom>
              <a:avLst/>
              <a:gdLst/>
              <a:ahLst/>
              <a:cxnLst/>
              <a:rect l="l" t="t" r="r" b="b"/>
              <a:pathLst>
                <a:path w="64" h="98" extrusionOk="0">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CB7B2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27" name="Google Shape;127;p2"/>
            <p:cNvSpPr/>
            <p:nvPr/>
          </p:nvSpPr>
          <p:spPr>
            <a:xfrm rot="-1200454">
              <a:off x="11231706" y="127529"/>
              <a:ext cx="679129" cy="644642"/>
            </a:xfrm>
            <a:custGeom>
              <a:avLst/>
              <a:gdLst/>
              <a:ahLst/>
              <a:cxnLst/>
              <a:rect l="l" t="t" r="r" b="b"/>
              <a:pathLst>
                <a:path w="325" h="309" extrusionOk="0">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28" name="Google Shape;128;p2"/>
            <p:cNvSpPr/>
            <p:nvPr/>
          </p:nvSpPr>
          <p:spPr>
            <a:xfrm rot="-1200454">
              <a:off x="11276592" y="184419"/>
              <a:ext cx="573899" cy="599543"/>
            </a:xfrm>
            <a:custGeom>
              <a:avLst/>
              <a:gdLst/>
              <a:ahLst/>
              <a:cxnLst/>
              <a:rect l="l" t="t" r="r" b="b"/>
              <a:pathLst>
                <a:path w="275" h="287" extrusionOk="0">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FBBD4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29" name="Google Shape;129;p2"/>
            <p:cNvSpPr/>
            <p:nvPr/>
          </p:nvSpPr>
          <p:spPr>
            <a:xfrm rot="-1200454">
              <a:off x="11486218" y="306755"/>
              <a:ext cx="188352" cy="380241"/>
            </a:xfrm>
            <a:custGeom>
              <a:avLst/>
              <a:gdLst/>
              <a:ahLst/>
              <a:cxnLst/>
              <a:rect l="l" t="t" r="r" b="b"/>
              <a:pathLst>
                <a:path w="90" h="182" extrusionOk="0">
                  <a:moveTo>
                    <a:pt x="75" y="182"/>
                  </a:moveTo>
                  <a:cubicBezTo>
                    <a:pt x="75" y="182"/>
                    <a:pt x="79" y="111"/>
                    <a:pt x="0" y="0"/>
                  </a:cubicBezTo>
                  <a:cubicBezTo>
                    <a:pt x="16" y="12"/>
                    <a:pt x="90" y="121"/>
                    <a:pt x="75" y="182"/>
                  </a:cubicBezTo>
                  <a:close/>
                </a:path>
              </a:pathLst>
            </a:custGeom>
            <a:solidFill>
              <a:srgbClr val="B56A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30" name="Google Shape;130;p2"/>
            <p:cNvSpPr/>
            <p:nvPr/>
          </p:nvSpPr>
          <p:spPr>
            <a:xfrm rot="-1200454">
              <a:off x="11632851" y="298738"/>
              <a:ext cx="112304" cy="248483"/>
            </a:xfrm>
            <a:custGeom>
              <a:avLst/>
              <a:gdLst/>
              <a:ahLst/>
              <a:cxnLst/>
              <a:rect l="l" t="t" r="r" b="b"/>
              <a:pathLst>
                <a:path w="54" h="119" extrusionOk="0">
                  <a:moveTo>
                    <a:pt x="0" y="119"/>
                  </a:moveTo>
                  <a:cubicBezTo>
                    <a:pt x="0" y="119"/>
                    <a:pt x="36" y="88"/>
                    <a:pt x="52" y="0"/>
                  </a:cubicBezTo>
                  <a:cubicBezTo>
                    <a:pt x="54" y="14"/>
                    <a:pt x="36" y="99"/>
                    <a:pt x="0" y="119"/>
                  </a:cubicBezTo>
                  <a:close/>
                </a:path>
              </a:pathLst>
            </a:custGeom>
            <a:solidFill>
              <a:srgbClr val="B56A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31" name="Google Shape;131;p2"/>
            <p:cNvSpPr/>
            <p:nvPr/>
          </p:nvSpPr>
          <p:spPr>
            <a:xfrm rot="-1200454">
              <a:off x="11710444" y="508051"/>
              <a:ext cx="144138" cy="90197"/>
            </a:xfrm>
            <a:custGeom>
              <a:avLst/>
              <a:gdLst/>
              <a:ahLst/>
              <a:cxnLst/>
              <a:rect l="l" t="t" r="r" b="b"/>
              <a:pathLst>
                <a:path w="69" h="43" extrusionOk="0">
                  <a:moveTo>
                    <a:pt x="0" y="40"/>
                  </a:moveTo>
                  <a:cubicBezTo>
                    <a:pt x="0" y="40"/>
                    <a:pt x="29" y="38"/>
                    <a:pt x="69" y="0"/>
                  </a:cubicBezTo>
                  <a:cubicBezTo>
                    <a:pt x="65" y="7"/>
                    <a:pt x="25" y="43"/>
                    <a:pt x="0" y="40"/>
                  </a:cubicBezTo>
                  <a:close/>
                </a:path>
              </a:pathLst>
            </a:custGeom>
            <a:solidFill>
              <a:srgbClr val="B56A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32" name="Google Shape;132;p2"/>
            <p:cNvSpPr/>
            <p:nvPr/>
          </p:nvSpPr>
          <p:spPr>
            <a:xfrm rot="-1200454">
              <a:off x="11538078" y="665049"/>
              <a:ext cx="157402" cy="52173"/>
            </a:xfrm>
            <a:custGeom>
              <a:avLst/>
              <a:gdLst/>
              <a:ahLst/>
              <a:cxnLst/>
              <a:rect l="l" t="t" r="r" b="b"/>
              <a:pathLst>
                <a:path w="75" h="25" extrusionOk="0">
                  <a:moveTo>
                    <a:pt x="75" y="0"/>
                  </a:moveTo>
                  <a:cubicBezTo>
                    <a:pt x="75" y="0"/>
                    <a:pt x="54" y="20"/>
                    <a:pt x="0" y="23"/>
                  </a:cubicBezTo>
                  <a:cubicBezTo>
                    <a:pt x="7" y="25"/>
                    <a:pt x="60" y="21"/>
                    <a:pt x="75" y="0"/>
                  </a:cubicBezTo>
                  <a:close/>
                </a:path>
              </a:pathLst>
            </a:custGeom>
            <a:solidFill>
              <a:srgbClr val="B56A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33" name="Google Shape;133;p2"/>
            <p:cNvSpPr/>
            <p:nvPr/>
          </p:nvSpPr>
          <p:spPr>
            <a:xfrm rot="-1200454">
              <a:off x="11385593" y="578185"/>
              <a:ext cx="265285" cy="98155"/>
            </a:xfrm>
            <a:custGeom>
              <a:avLst/>
              <a:gdLst/>
              <a:ahLst/>
              <a:cxnLst/>
              <a:rect l="l" t="t" r="r" b="b"/>
              <a:pathLst>
                <a:path w="127" h="47" extrusionOk="0">
                  <a:moveTo>
                    <a:pt x="127" y="30"/>
                  </a:moveTo>
                  <a:cubicBezTo>
                    <a:pt x="127" y="30"/>
                    <a:pt x="80" y="39"/>
                    <a:pt x="0" y="0"/>
                  </a:cubicBezTo>
                  <a:cubicBezTo>
                    <a:pt x="9" y="10"/>
                    <a:pt x="88" y="47"/>
                    <a:pt x="127" y="30"/>
                  </a:cubicBezTo>
                  <a:close/>
                </a:path>
              </a:pathLst>
            </a:custGeom>
            <a:solidFill>
              <a:srgbClr val="B56A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grpSp>
      <p:sp>
        <p:nvSpPr>
          <p:cNvPr id="134" name="Google Shape;134;p2"/>
          <p:cNvSpPr/>
          <p:nvPr/>
        </p:nvSpPr>
        <p:spPr>
          <a:xfrm>
            <a:off x="-17524" y="3007512"/>
            <a:ext cx="9141714" cy="3850488"/>
          </a:xfrm>
          <a:custGeom>
            <a:avLst/>
            <a:gdLst/>
            <a:ahLst/>
            <a:cxnLst/>
            <a:rect l="l" t="t" r="r" b="b"/>
            <a:pathLst>
              <a:path w="12188952" h="3850488" extrusionOk="0">
                <a:moveTo>
                  <a:pt x="282858" y="953"/>
                </a:moveTo>
                <a:cubicBezTo>
                  <a:pt x="949832" y="12603"/>
                  <a:pt x="1183508" y="-67001"/>
                  <a:pt x="2374306" y="434202"/>
                </a:cubicBezTo>
                <a:cubicBezTo>
                  <a:pt x="3565104" y="935405"/>
                  <a:pt x="5388766" y="2877142"/>
                  <a:pt x="7427648" y="3008169"/>
                </a:cubicBezTo>
                <a:cubicBezTo>
                  <a:pt x="9179895" y="3120776"/>
                  <a:pt x="10439965" y="2790445"/>
                  <a:pt x="12188952" y="2149941"/>
                </a:cubicBezTo>
                <a:lnTo>
                  <a:pt x="12188952" y="3850488"/>
                </a:lnTo>
                <a:lnTo>
                  <a:pt x="0" y="3850488"/>
                </a:lnTo>
                <a:lnTo>
                  <a:pt x="0" y="2369"/>
                </a:lnTo>
                <a:cubicBezTo>
                  <a:pt x="93242" y="-167"/>
                  <a:pt x="187576" y="-711"/>
                  <a:pt x="282858" y="953"/>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35" name="Google Shape;135;p2"/>
          <p:cNvSpPr/>
          <p:nvPr/>
        </p:nvSpPr>
        <p:spPr>
          <a:xfrm>
            <a:off x="-17524" y="3324747"/>
            <a:ext cx="9141714" cy="3383191"/>
          </a:xfrm>
          <a:custGeom>
            <a:avLst/>
            <a:gdLst/>
            <a:ahLst/>
            <a:cxnLst/>
            <a:rect l="l" t="t" r="r" b="b"/>
            <a:pathLst>
              <a:path w="12226444" h="3383191" extrusionOk="0">
                <a:moveTo>
                  <a:pt x="0" y="0"/>
                </a:moveTo>
                <a:cubicBezTo>
                  <a:pt x="4849618" y="341726"/>
                  <a:pt x="5060396" y="5340190"/>
                  <a:pt x="12226444" y="1871560"/>
                </a:cubicBezTo>
                <a:lnTo>
                  <a:pt x="12226444" y="2023822"/>
                </a:lnTo>
                <a:cubicBezTo>
                  <a:pt x="8197021" y="4374285"/>
                  <a:pt x="5724658" y="3266285"/>
                  <a:pt x="3368145" y="1776645"/>
                </a:cubicBezTo>
                <a:cubicBezTo>
                  <a:pt x="1574961" y="643106"/>
                  <a:pt x="605914" y="543871"/>
                  <a:pt x="0" y="477574"/>
                </a:cubicBezTo>
                <a:close/>
              </a:path>
            </a:pathLst>
          </a:custGeom>
          <a:solidFill>
            <a:srgbClr val="3F3F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grpSp>
        <p:nvGrpSpPr>
          <p:cNvPr id="136" name="Google Shape;136;p2"/>
          <p:cNvGrpSpPr/>
          <p:nvPr/>
        </p:nvGrpSpPr>
        <p:grpSpPr>
          <a:xfrm>
            <a:off x="-1140" y="854146"/>
            <a:ext cx="1411106" cy="2341763"/>
            <a:chOff x="3000" y="1116"/>
            <a:chExt cx="1680" cy="2091"/>
          </a:xfrm>
        </p:grpSpPr>
        <p:sp>
          <p:nvSpPr>
            <p:cNvPr id="137" name="Google Shape;137;p2"/>
            <p:cNvSpPr/>
            <p:nvPr/>
          </p:nvSpPr>
          <p:spPr>
            <a:xfrm>
              <a:off x="3019" y="2576"/>
              <a:ext cx="85" cy="93"/>
            </a:xfrm>
            <a:custGeom>
              <a:avLst/>
              <a:gdLst/>
              <a:ahLst/>
              <a:cxnLst/>
              <a:rect l="l" t="t" r="r" b="b"/>
              <a:pathLst>
                <a:path w="36" h="39" extrusionOk="0">
                  <a:moveTo>
                    <a:pt x="0" y="32"/>
                  </a:moveTo>
                  <a:cubicBezTo>
                    <a:pt x="0" y="32"/>
                    <a:pt x="0" y="36"/>
                    <a:pt x="2" y="39"/>
                  </a:cubicBezTo>
                  <a:cubicBezTo>
                    <a:pt x="33" y="25"/>
                    <a:pt x="36" y="20"/>
                    <a:pt x="26" y="0"/>
                  </a:cubicBezTo>
                  <a:cubicBezTo>
                    <a:pt x="32" y="29"/>
                    <a:pt x="0" y="32"/>
                    <a:pt x="0" y="32"/>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38" name="Google Shape;138;p2"/>
            <p:cNvSpPr/>
            <p:nvPr/>
          </p:nvSpPr>
          <p:spPr>
            <a:xfrm>
              <a:off x="3057" y="2617"/>
              <a:ext cx="116" cy="73"/>
            </a:xfrm>
            <a:custGeom>
              <a:avLst/>
              <a:gdLst/>
              <a:ahLst/>
              <a:cxnLst/>
              <a:rect l="l" t="t" r="r" b="b"/>
              <a:pathLst>
                <a:path w="49" h="31" extrusionOk="0">
                  <a:moveTo>
                    <a:pt x="37" y="17"/>
                  </a:moveTo>
                  <a:cubicBezTo>
                    <a:pt x="34" y="18"/>
                    <a:pt x="21" y="23"/>
                    <a:pt x="13" y="23"/>
                  </a:cubicBezTo>
                  <a:cubicBezTo>
                    <a:pt x="6" y="22"/>
                    <a:pt x="5" y="13"/>
                    <a:pt x="5" y="13"/>
                  </a:cubicBezTo>
                  <a:cubicBezTo>
                    <a:pt x="0" y="20"/>
                    <a:pt x="0" y="20"/>
                    <a:pt x="0" y="20"/>
                  </a:cubicBezTo>
                  <a:cubicBezTo>
                    <a:pt x="0" y="20"/>
                    <a:pt x="5" y="31"/>
                    <a:pt x="14" y="31"/>
                  </a:cubicBezTo>
                  <a:cubicBezTo>
                    <a:pt x="24" y="31"/>
                    <a:pt x="37" y="27"/>
                    <a:pt x="43" y="20"/>
                  </a:cubicBezTo>
                  <a:cubicBezTo>
                    <a:pt x="49" y="14"/>
                    <a:pt x="49" y="0"/>
                    <a:pt x="49" y="0"/>
                  </a:cubicBezTo>
                  <a:cubicBezTo>
                    <a:pt x="49" y="0"/>
                    <a:pt x="39" y="16"/>
                    <a:pt x="37" y="17"/>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39" name="Google Shape;139;p2"/>
            <p:cNvSpPr/>
            <p:nvPr/>
          </p:nvSpPr>
          <p:spPr>
            <a:xfrm>
              <a:off x="3133" y="2676"/>
              <a:ext cx="71" cy="23"/>
            </a:xfrm>
            <a:custGeom>
              <a:avLst/>
              <a:gdLst/>
              <a:ahLst/>
              <a:cxnLst/>
              <a:rect l="l" t="t" r="r" b="b"/>
              <a:pathLst>
                <a:path w="30" h="10" extrusionOk="0">
                  <a:moveTo>
                    <a:pt x="13" y="5"/>
                  </a:moveTo>
                  <a:cubicBezTo>
                    <a:pt x="9" y="4"/>
                    <a:pt x="6" y="0"/>
                    <a:pt x="6" y="0"/>
                  </a:cubicBezTo>
                  <a:cubicBezTo>
                    <a:pt x="0" y="1"/>
                    <a:pt x="0" y="1"/>
                    <a:pt x="0" y="1"/>
                  </a:cubicBezTo>
                  <a:cubicBezTo>
                    <a:pt x="0" y="1"/>
                    <a:pt x="6" y="10"/>
                    <a:pt x="13" y="10"/>
                  </a:cubicBezTo>
                  <a:cubicBezTo>
                    <a:pt x="20" y="10"/>
                    <a:pt x="27" y="7"/>
                    <a:pt x="30" y="1"/>
                  </a:cubicBezTo>
                  <a:cubicBezTo>
                    <a:pt x="25" y="4"/>
                    <a:pt x="18" y="6"/>
                    <a:pt x="13" y="5"/>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40" name="Google Shape;140;p2"/>
            <p:cNvSpPr/>
            <p:nvPr/>
          </p:nvSpPr>
          <p:spPr>
            <a:xfrm>
              <a:off x="3003" y="2742"/>
              <a:ext cx="234" cy="198"/>
            </a:xfrm>
            <a:custGeom>
              <a:avLst/>
              <a:gdLst/>
              <a:ahLst/>
              <a:cxnLst/>
              <a:rect l="l" t="t" r="r" b="b"/>
              <a:pathLst>
                <a:path w="99" h="84" extrusionOk="0">
                  <a:moveTo>
                    <a:pt x="11" y="9"/>
                  </a:moveTo>
                  <a:cubicBezTo>
                    <a:pt x="24" y="16"/>
                    <a:pt x="19" y="30"/>
                    <a:pt x="19" y="30"/>
                  </a:cubicBezTo>
                  <a:cubicBezTo>
                    <a:pt x="19" y="30"/>
                    <a:pt x="40" y="22"/>
                    <a:pt x="51" y="29"/>
                  </a:cubicBezTo>
                  <a:cubicBezTo>
                    <a:pt x="61" y="35"/>
                    <a:pt x="54" y="54"/>
                    <a:pt x="54" y="54"/>
                  </a:cubicBezTo>
                  <a:cubicBezTo>
                    <a:pt x="54" y="54"/>
                    <a:pt x="68" y="44"/>
                    <a:pt x="75" y="51"/>
                  </a:cubicBezTo>
                  <a:cubicBezTo>
                    <a:pt x="81" y="58"/>
                    <a:pt x="76" y="69"/>
                    <a:pt x="76" y="69"/>
                  </a:cubicBezTo>
                  <a:cubicBezTo>
                    <a:pt x="76" y="69"/>
                    <a:pt x="86" y="69"/>
                    <a:pt x="90" y="73"/>
                  </a:cubicBezTo>
                  <a:cubicBezTo>
                    <a:pt x="93" y="78"/>
                    <a:pt x="88" y="82"/>
                    <a:pt x="88" y="82"/>
                  </a:cubicBezTo>
                  <a:cubicBezTo>
                    <a:pt x="89" y="84"/>
                    <a:pt x="89" y="84"/>
                    <a:pt x="89" y="84"/>
                  </a:cubicBezTo>
                  <a:cubicBezTo>
                    <a:pt x="89" y="84"/>
                    <a:pt x="99" y="80"/>
                    <a:pt x="93" y="72"/>
                  </a:cubicBezTo>
                  <a:cubicBezTo>
                    <a:pt x="88" y="65"/>
                    <a:pt x="80" y="66"/>
                    <a:pt x="80" y="66"/>
                  </a:cubicBezTo>
                  <a:cubicBezTo>
                    <a:pt x="80" y="66"/>
                    <a:pt x="87" y="55"/>
                    <a:pt x="78" y="48"/>
                  </a:cubicBezTo>
                  <a:cubicBezTo>
                    <a:pt x="68" y="40"/>
                    <a:pt x="60" y="45"/>
                    <a:pt x="60" y="45"/>
                  </a:cubicBezTo>
                  <a:cubicBezTo>
                    <a:pt x="60" y="45"/>
                    <a:pt x="62" y="32"/>
                    <a:pt x="52" y="23"/>
                  </a:cubicBezTo>
                  <a:cubicBezTo>
                    <a:pt x="41" y="13"/>
                    <a:pt x="22" y="24"/>
                    <a:pt x="22" y="24"/>
                  </a:cubicBezTo>
                  <a:cubicBezTo>
                    <a:pt x="22" y="24"/>
                    <a:pt x="26" y="11"/>
                    <a:pt x="12" y="3"/>
                  </a:cubicBezTo>
                  <a:cubicBezTo>
                    <a:pt x="7" y="0"/>
                    <a:pt x="4" y="1"/>
                    <a:pt x="0" y="4"/>
                  </a:cubicBezTo>
                  <a:cubicBezTo>
                    <a:pt x="0" y="11"/>
                    <a:pt x="0" y="11"/>
                    <a:pt x="0" y="11"/>
                  </a:cubicBezTo>
                  <a:cubicBezTo>
                    <a:pt x="4" y="8"/>
                    <a:pt x="7" y="7"/>
                    <a:pt x="11" y="9"/>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41" name="Google Shape;141;p2"/>
            <p:cNvSpPr/>
            <p:nvPr/>
          </p:nvSpPr>
          <p:spPr>
            <a:xfrm>
              <a:off x="4590" y="2068"/>
              <a:ext cx="90" cy="22"/>
            </a:xfrm>
            <a:custGeom>
              <a:avLst/>
              <a:gdLst/>
              <a:ahLst/>
              <a:cxnLst/>
              <a:rect l="l" t="t" r="r" b="b"/>
              <a:pathLst>
                <a:path w="38" h="9" extrusionOk="0">
                  <a:moveTo>
                    <a:pt x="38" y="6"/>
                  </a:moveTo>
                  <a:cubicBezTo>
                    <a:pt x="38" y="6"/>
                    <a:pt x="23" y="0"/>
                    <a:pt x="10" y="0"/>
                  </a:cubicBezTo>
                  <a:cubicBezTo>
                    <a:pt x="9" y="0"/>
                    <a:pt x="6" y="0"/>
                    <a:pt x="1" y="0"/>
                  </a:cubicBezTo>
                  <a:cubicBezTo>
                    <a:pt x="0" y="9"/>
                    <a:pt x="0" y="9"/>
                    <a:pt x="0" y="9"/>
                  </a:cubicBezTo>
                  <a:cubicBezTo>
                    <a:pt x="20" y="7"/>
                    <a:pt x="38" y="6"/>
                    <a:pt x="38" y="6"/>
                  </a:cubicBezTo>
                  <a:close/>
                </a:path>
              </a:pathLst>
            </a:custGeom>
            <a:solidFill>
              <a:srgbClr val="FFF7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42" name="Google Shape;142;p2"/>
            <p:cNvSpPr/>
            <p:nvPr/>
          </p:nvSpPr>
          <p:spPr>
            <a:xfrm>
              <a:off x="3000" y="1631"/>
              <a:ext cx="1600" cy="1531"/>
            </a:xfrm>
            <a:custGeom>
              <a:avLst/>
              <a:gdLst/>
              <a:ahLst/>
              <a:cxnLst/>
              <a:rect l="l" t="t" r="r" b="b"/>
              <a:pathLst>
                <a:path w="677" h="648" extrusionOk="0">
                  <a:moveTo>
                    <a:pt x="669" y="175"/>
                  </a:moveTo>
                  <a:cubicBezTo>
                    <a:pt x="485" y="89"/>
                    <a:pt x="485" y="89"/>
                    <a:pt x="485" y="89"/>
                  </a:cubicBezTo>
                  <a:cubicBezTo>
                    <a:pt x="381" y="36"/>
                    <a:pt x="381" y="36"/>
                    <a:pt x="381" y="36"/>
                  </a:cubicBezTo>
                  <a:cubicBezTo>
                    <a:pt x="307" y="0"/>
                    <a:pt x="307" y="0"/>
                    <a:pt x="307" y="0"/>
                  </a:cubicBezTo>
                  <a:cubicBezTo>
                    <a:pt x="207" y="44"/>
                    <a:pt x="207" y="44"/>
                    <a:pt x="207" y="44"/>
                  </a:cubicBezTo>
                  <a:cubicBezTo>
                    <a:pt x="195" y="49"/>
                    <a:pt x="195" y="49"/>
                    <a:pt x="195" y="49"/>
                  </a:cubicBezTo>
                  <a:cubicBezTo>
                    <a:pt x="195" y="51"/>
                    <a:pt x="195" y="51"/>
                    <a:pt x="195" y="51"/>
                  </a:cubicBezTo>
                  <a:cubicBezTo>
                    <a:pt x="100" y="94"/>
                    <a:pt x="100" y="94"/>
                    <a:pt x="100" y="94"/>
                  </a:cubicBezTo>
                  <a:cubicBezTo>
                    <a:pt x="52" y="115"/>
                    <a:pt x="21" y="130"/>
                    <a:pt x="0" y="140"/>
                  </a:cubicBezTo>
                  <a:cubicBezTo>
                    <a:pt x="0" y="642"/>
                    <a:pt x="0" y="642"/>
                    <a:pt x="0" y="642"/>
                  </a:cubicBezTo>
                  <a:cubicBezTo>
                    <a:pt x="82" y="640"/>
                    <a:pt x="82" y="640"/>
                    <a:pt x="82" y="640"/>
                  </a:cubicBezTo>
                  <a:cubicBezTo>
                    <a:pt x="201" y="644"/>
                    <a:pt x="201" y="644"/>
                    <a:pt x="201" y="644"/>
                  </a:cubicBezTo>
                  <a:cubicBezTo>
                    <a:pt x="236" y="644"/>
                    <a:pt x="236" y="644"/>
                    <a:pt x="236" y="644"/>
                  </a:cubicBezTo>
                  <a:cubicBezTo>
                    <a:pt x="236" y="644"/>
                    <a:pt x="318" y="644"/>
                    <a:pt x="407" y="644"/>
                  </a:cubicBezTo>
                  <a:cubicBezTo>
                    <a:pt x="419" y="644"/>
                    <a:pt x="443" y="648"/>
                    <a:pt x="455" y="648"/>
                  </a:cubicBezTo>
                  <a:cubicBezTo>
                    <a:pt x="489" y="648"/>
                    <a:pt x="519" y="638"/>
                    <a:pt x="548" y="638"/>
                  </a:cubicBezTo>
                  <a:cubicBezTo>
                    <a:pt x="603" y="638"/>
                    <a:pt x="632" y="643"/>
                    <a:pt x="632" y="643"/>
                  </a:cubicBezTo>
                  <a:cubicBezTo>
                    <a:pt x="677" y="178"/>
                    <a:pt x="677" y="178"/>
                    <a:pt x="677" y="178"/>
                  </a:cubicBezTo>
                  <a:cubicBezTo>
                    <a:pt x="669" y="175"/>
                    <a:pt x="669" y="175"/>
                    <a:pt x="669" y="175"/>
                  </a:cubicBezTo>
                  <a:cubicBezTo>
                    <a:pt x="669" y="175"/>
                    <a:pt x="669" y="175"/>
                    <a:pt x="669" y="175"/>
                  </a:cubicBezTo>
                  <a:close/>
                </a:path>
              </a:pathLst>
            </a:custGeom>
            <a:solidFill>
              <a:srgbClr val="C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43" name="Google Shape;143;p2"/>
            <p:cNvSpPr/>
            <p:nvPr/>
          </p:nvSpPr>
          <p:spPr>
            <a:xfrm>
              <a:off x="3433" y="1740"/>
              <a:ext cx="560" cy="17"/>
            </a:xfrm>
            <a:custGeom>
              <a:avLst/>
              <a:gdLst/>
              <a:ahLst/>
              <a:cxnLst/>
              <a:rect l="l" t="t" r="r" b="b"/>
              <a:pathLst>
                <a:path w="237" h="7" extrusionOk="0">
                  <a:moveTo>
                    <a:pt x="237" y="7"/>
                  </a:moveTo>
                  <a:cubicBezTo>
                    <a:pt x="229" y="3"/>
                    <a:pt x="229" y="3"/>
                    <a:pt x="229" y="3"/>
                  </a:cubicBezTo>
                  <a:cubicBezTo>
                    <a:pt x="193" y="3"/>
                    <a:pt x="153" y="2"/>
                    <a:pt x="129" y="1"/>
                  </a:cubicBezTo>
                  <a:cubicBezTo>
                    <a:pt x="110" y="0"/>
                    <a:pt x="61" y="0"/>
                    <a:pt x="13" y="0"/>
                  </a:cubicBezTo>
                  <a:cubicBezTo>
                    <a:pt x="12" y="0"/>
                    <a:pt x="12" y="0"/>
                    <a:pt x="12" y="0"/>
                  </a:cubicBezTo>
                  <a:cubicBezTo>
                    <a:pt x="12" y="2"/>
                    <a:pt x="12" y="2"/>
                    <a:pt x="12" y="2"/>
                  </a:cubicBezTo>
                  <a:cubicBezTo>
                    <a:pt x="0" y="6"/>
                    <a:pt x="0" y="6"/>
                    <a:pt x="0" y="6"/>
                  </a:cubicBezTo>
                  <a:cubicBezTo>
                    <a:pt x="12" y="6"/>
                    <a:pt x="19" y="6"/>
                    <a:pt x="26" y="6"/>
                  </a:cubicBezTo>
                  <a:cubicBezTo>
                    <a:pt x="55" y="6"/>
                    <a:pt x="191" y="6"/>
                    <a:pt x="237" y="7"/>
                  </a:cubicBezTo>
                  <a:close/>
                </a:path>
              </a:pathLst>
            </a:custGeom>
            <a:solidFill>
              <a:srgbClr val="FFF7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44" name="Google Shape;144;p2"/>
            <p:cNvSpPr/>
            <p:nvPr/>
          </p:nvSpPr>
          <p:spPr>
            <a:xfrm>
              <a:off x="3000" y="1757"/>
              <a:ext cx="1640" cy="1450"/>
            </a:xfrm>
            <a:custGeom>
              <a:avLst/>
              <a:gdLst/>
              <a:ahLst/>
              <a:cxnLst/>
              <a:rect l="l" t="t" r="r" b="b"/>
              <a:pathLst>
                <a:path w="694" h="614" extrusionOk="0">
                  <a:moveTo>
                    <a:pt x="669" y="180"/>
                  </a:moveTo>
                  <a:cubicBezTo>
                    <a:pt x="668" y="188"/>
                    <a:pt x="668" y="188"/>
                    <a:pt x="668" y="188"/>
                  </a:cubicBezTo>
                  <a:cubicBezTo>
                    <a:pt x="669" y="188"/>
                    <a:pt x="669" y="188"/>
                    <a:pt x="669" y="188"/>
                  </a:cubicBezTo>
                  <a:cubicBezTo>
                    <a:pt x="667" y="202"/>
                    <a:pt x="666" y="216"/>
                    <a:pt x="666" y="229"/>
                  </a:cubicBezTo>
                  <a:cubicBezTo>
                    <a:pt x="665" y="229"/>
                    <a:pt x="665" y="229"/>
                    <a:pt x="665" y="229"/>
                  </a:cubicBezTo>
                  <a:cubicBezTo>
                    <a:pt x="665" y="228"/>
                    <a:pt x="665" y="228"/>
                    <a:pt x="665" y="228"/>
                  </a:cubicBezTo>
                  <a:cubicBezTo>
                    <a:pt x="652" y="228"/>
                    <a:pt x="611" y="230"/>
                    <a:pt x="571" y="231"/>
                  </a:cubicBezTo>
                  <a:cubicBezTo>
                    <a:pt x="573" y="190"/>
                    <a:pt x="573" y="190"/>
                    <a:pt x="573" y="190"/>
                  </a:cubicBezTo>
                  <a:cubicBezTo>
                    <a:pt x="598" y="189"/>
                    <a:pt x="638" y="189"/>
                    <a:pt x="668" y="188"/>
                  </a:cubicBezTo>
                  <a:cubicBezTo>
                    <a:pt x="669" y="180"/>
                    <a:pt x="669" y="180"/>
                    <a:pt x="669" y="180"/>
                  </a:cubicBezTo>
                  <a:cubicBezTo>
                    <a:pt x="636" y="181"/>
                    <a:pt x="594" y="182"/>
                    <a:pt x="582" y="183"/>
                  </a:cubicBezTo>
                  <a:cubicBezTo>
                    <a:pt x="579" y="184"/>
                    <a:pt x="577" y="184"/>
                    <a:pt x="573" y="184"/>
                  </a:cubicBezTo>
                  <a:cubicBezTo>
                    <a:pt x="574" y="143"/>
                    <a:pt x="574" y="143"/>
                    <a:pt x="574" y="143"/>
                  </a:cubicBezTo>
                  <a:cubicBezTo>
                    <a:pt x="606" y="142"/>
                    <a:pt x="631" y="142"/>
                    <a:pt x="635" y="142"/>
                  </a:cubicBezTo>
                  <a:cubicBezTo>
                    <a:pt x="639" y="142"/>
                    <a:pt x="656" y="141"/>
                    <a:pt x="673" y="140"/>
                  </a:cubicBezTo>
                  <a:cubicBezTo>
                    <a:pt x="674" y="132"/>
                    <a:pt x="674" y="132"/>
                    <a:pt x="674" y="132"/>
                  </a:cubicBezTo>
                  <a:cubicBezTo>
                    <a:pt x="654" y="133"/>
                    <a:pt x="614" y="134"/>
                    <a:pt x="575" y="136"/>
                  </a:cubicBezTo>
                  <a:cubicBezTo>
                    <a:pt x="575" y="119"/>
                    <a:pt x="575" y="119"/>
                    <a:pt x="575" y="119"/>
                  </a:cubicBezTo>
                  <a:cubicBezTo>
                    <a:pt x="399" y="121"/>
                    <a:pt x="399" y="121"/>
                    <a:pt x="399" y="121"/>
                  </a:cubicBezTo>
                  <a:cubicBezTo>
                    <a:pt x="399" y="137"/>
                    <a:pt x="399" y="137"/>
                    <a:pt x="399" y="137"/>
                  </a:cubicBezTo>
                  <a:cubicBezTo>
                    <a:pt x="378" y="136"/>
                    <a:pt x="357" y="136"/>
                    <a:pt x="340" y="135"/>
                  </a:cubicBezTo>
                  <a:cubicBezTo>
                    <a:pt x="340" y="97"/>
                    <a:pt x="340" y="97"/>
                    <a:pt x="340" y="97"/>
                  </a:cubicBezTo>
                  <a:cubicBezTo>
                    <a:pt x="411" y="98"/>
                    <a:pt x="536" y="97"/>
                    <a:pt x="551" y="97"/>
                  </a:cubicBezTo>
                  <a:cubicBezTo>
                    <a:pt x="559" y="97"/>
                    <a:pt x="587" y="96"/>
                    <a:pt x="616" y="95"/>
                  </a:cubicBezTo>
                  <a:cubicBezTo>
                    <a:pt x="602" y="88"/>
                    <a:pt x="602" y="88"/>
                    <a:pt x="602" y="88"/>
                  </a:cubicBezTo>
                  <a:cubicBezTo>
                    <a:pt x="592" y="88"/>
                    <a:pt x="586" y="89"/>
                    <a:pt x="582" y="89"/>
                  </a:cubicBezTo>
                  <a:cubicBezTo>
                    <a:pt x="564" y="91"/>
                    <a:pt x="488" y="91"/>
                    <a:pt x="438" y="91"/>
                  </a:cubicBezTo>
                  <a:cubicBezTo>
                    <a:pt x="438" y="48"/>
                    <a:pt x="438" y="48"/>
                    <a:pt x="438" y="48"/>
                  </a:cubicBezTo>
                  <a:cubicBezTo>
                    <a:pt x="456" y="49"/>
                    <a:pt x="486" y="49"/>
                    <a:pt x="518" y="49"/>
                  </a:cubicBezTo>
                  <a:cubicBezTo>
                    <a:pt x="506" y="44"/>
                    <a:pt x="506" y="44"/>
                    <a:pt x="506" y="44"/>
                  </a:cubicBezTo>
                  <a:cubicBezTo>
                    <a:pt x="497" y="44"/>
                    <a:pt x="488" y="44"/>
                    <a:pt x="484" y="44"/>
                  </a:cubicBezTo>
                  <a:cubicBezTo>
                    <a:pt x="446" y="44"/>
                    <a:pt x="355" y="43"/>
                    <a:pt x="311" y="41"/>
                  </a:cubicBezTo>
                  <a:cubicBezTo>
                    <a:pt x="308" y="41"/>
                    <a:pt x="302" y="41"/>
                    <a:pt x="296" y="40"/>
                  </a:cubicBezTo>
                  <a:cubicBezTo>
                    <a:pt x="296" y="0"/>
                    <a:pt x="296" y="0"/>
                    <a:pt x="296" y="0"/>
                  </a:cubicBezTo>
                  <a:cubicBezTo>
                    <a:pt x="291" y="1"/>
                    <a:pt x="291" y="1"/>
                    <a:pt x="291" y="1"/>
                  </a:cubicBezTo>
                  <a:cubicBezTo>
                    <a:pt x="289" y="40"/>
                    <a:pt x="289" y="40"/>
                    <a:pt x="289" y="40"/>
                  </a:cubicBezTo>
                  <a:cubicBezTo>
                    <a:pt x="239" y="40"/>
                    <a:pt x="142" y="40"/>
                    <a:pt x="91" y="41"/>
                  </a:cubicBezTo>
                  <a:cubicBezTo>
                    <a:pt x="78" y="47"/>
                    <a:pt x="78" y="47"/>
                    <a:pt x="78" y="47"/>
                  </a:cubicBezTo>
                  <a:cubicBezTo>
                    <a:pt x="124" y="46"/>
                    <a:pt x="187" y="46"/>
                    <a:pt x="207" y="46"/>
                  </a:cubicBezTo>
                  <a:cubicBezTo>
                    <a:pt x="220" y="46"/>
                    <a:pt x="252" y="46"/>
                    <a:pt x="289" y="46"/>
                  </a:cubicBezTo>
                  <a:cubicBezTo>
                    <a:pt x="289" y="46"/>
                    <a:pt x="289" y="46"/>
                    <a:pt x="289" y="46"/>
                  </a:cubicBezTo>
                  <a:cubicBezTo>
                    <a:pt x="296" y="46"/>
                    <a:pt x="296" y="46"/>
                    <a:pt x="296" y="46"/>
                  </a:cubicBezTo>
                  <a:cubicBezTo>
                    <a:pt x="296" y="46"/>
                    <a:pt x="296" y="46"/>
                    <a:pt x="296" y="46"/>
                  </a:cubicBezTo>
                  <a:cubicBezTo>
                    <a:pt x="349" y="46"/>
                    <a:pt x="409" y="47"/>
                    <a:pt x="429" y="48"/>
                  </a:cubicBezTo>
                  <a:cubicBezTo>
                    <a:pt x="429" y="48"/>
                    <a:pt x="431" y="48"/>
                    <a:pt x="432" y="48"/>
                  </a:cubicBezTo>
                  <a:cubicBezTo>
                    <a:pt x="431" y="91"/>
                    <a:pt x="431" y="91"/>
                    <a:pt x="431" y="91"/>
                  </a:cubicBezTo>
                  <a:cubicBezTo>
                    <a:pt x="419" y="91"/>
                    <a:pt x="409" y="91"/>
                    <a:pt x="403" y="91"/>
                  </a:cubicBezTo>
                  <a:cubicBezTo>
                    <a:pt x="372" y="91"/>
                    <a:pt x="217" y="91"/>
                    <a:pt x="182" y="89"/>
                  </a:cubicBezTo>
                  <a:cubicBezTo>
                    <a:pt x="178" y="88"/>
                    <a:pt x="171" y="88"/>
                    <a:pt x="162" y="88"/>
                  </a:cubicBezTo>
                  <a:cubicBezTo>
                    <a:pt x="162" y="46"/>
                    <a:pt x="162" y="46"/>
                    <a:pt x="162" y="46"/>
                  </a:cubicBezTo>
                  <a:cubicBezTo>
                    <a:pt x="156" y="47"/>
                    <a:pt x="156" y="47"/>
                    <a:pt x="156" y="47"/>
                  </a:cubicBezTo>
                  <a:cubicBezTo>
                    <a:pt x="155" y="88"/>
                    <a:pt x="155" y="88"/>
                    <a:pt x="155" y="88"/>
                  </a:cubicBezTo>
                  <a:cubicBezTo>
                    <a:pt x="112" y="88"/>
                    <a:pt x="38" y="88"/>
                    <a:pt x="0" y="89"/>
                  </a:cubicBezTo>
                  <a:cubicBezTo>
                    <a:pt x="0" y="96"/>
                    <a:pt x="0" y="96"/>
                    <a:pt x="0" y="96"/>
                  </a:cubicBezTo>
                  <a:cubicBezTo>
                    <a:pt x="48" y="95"/>
                    <a:pt x="106" y="93"/>
                    <a:pt x="128" y="93"/>
                  </a:cubicBezTo>
                  <a:cubicBezTo>
                    <a:pt x="134" y="93"/>
                    <a:pt x="144" y="93"/>
                    <a:pt x="155" y="93"/>
                  </a:cubicBezTo>
                  <a:cubicBezTo>
                    <a:pt x="155" y="93"/>
                    <a:pt x="155" y="93"/>
                    <a:pt x="155" y="93"/>
                  </a:cubicBezTo>
                  <a:cubicBezTo>
                    <a:pt x="158" y="93"/>
                    <a:pt x="158" y="93"/>
                    <a:pt x="158" y="93"/>
                  </a:cubicBezTo>
                  <a:cubicBezTo>
                    <a:pt x="201" y="94"/>
                    <a:pt x="265" y="95"/>
                    <a:pt x="298" y="97"/>
                  </a:cubicBezTo>
                  <a:cubicBezTo>
                    <a:pt x="307" y="97"/>
                    <a:pt x="320" y="97"/>
                    <a:pt x="336" y="97"/>
                  </a:cubicBezTo>
                  <a:cubicBezTo>
                    <a:pt x="334" y="98"/>
                    <a:pt x="334" y="98"/>
                    <a:pt x="334" y="98"/>
                  </a:cubicBezTo>
                  <a:cubicBezTo>
                    <a:pt x="333" y="135"/>
                    <a:pt x="333" y="135"/>
                    <a:pt x="333" y="135"/>
                  </a:cubicBezTo>
                  <a:cubicBezTo>
                    <a:pt x="325" y="135"/>
                    <a:pt x="318" y="135"/>
                    <a:pt x="311" y="134"/>
                  </a:cubicBezTo>
                  <a:cubicBezTo>
                    <a:pt x="293" y="133"/>
                    <a:pt x="245" y="133"/>
                    <a:pt x="196" y="134"/>
                  </a:cubicBezTo>
                  <a:cubicBezTo>
                    <a:pt x="196" y="121"/>
                    <a:pt x="196" y="121"/>
                    <a:pt x="196" y="121"/>
                  </a:cubicBezTo>
                  <a:cubicBezTo>
                    <a:pt x="28" y="121"/>
                    <a:pt x="28" y="121"/>
                    <a:pt x="28" y="121"/>
                  </a:cubicBezTo>
                  <a:cubicBezTo>
                    <a:pt x="28" y="135"/>
                    <a:pt x="28" y="135"/>
                    <a:pt x="28" y="135"/>
                  </a:cubicBezTo>
                  <a:cubicBezTo>
                    <a:pt x="19" y="135"/>
                    <a:pt x="10" y="135"/>
                    <a:pt x="0" y="136"/>
                  </a:cubicBezTo>
                  <a:cubicBezTo>
                    <a:pt x="0" y="143"/>
                    <a:pt x="0" y="143"/>
                    <a:pt x="0" y="143"/>
                  </a:cubicBezTo>
                  <a:cubicBezTo>
                    <a:pt x="12" y="143"/>
                    <a:pt x="22" y="143"/>
                    <a:pt x="28" y="142"/>
                  </a:cubicBezTo>
                  <a:cubicBezTo>
                    <a:pt x="29" y="183"/>
                    <a:pt x="29" y="183"/>
                    <a:pt x="29" y="183"/>
                  </a:cubicBezTo>
                  <a:cubicBezTo>
                    <a:pt x="18" y="183"/>
                    <a:pt x="8" y="183"/>
                    <a:pt x="0" y="183"/>
                  </a:cubicBezTo>
                  <a:cubicBezTo>
                    <a:pt x="0" y="190"/>
                    <a:pt x="0" y="190"/>
                    <a:pt x="0" y="190"/>
                  </a:cubicBezTo>
                  <a:cubicBezTo>
                    <a:pt x="9" y="190"/>
                    <a:pt x="19" y="189"/>
                    <a:pt x="29" y="189"/>
                  </a:cubicBezTo>
                  <a:cubicBezTo>
                    <a:pt x="30" y="229"/>
                    <a:pt x="30" y="229"/>
                    <a:pt x="30" y="229"/>
                  </a:cubicBezTo>
                  <a:cubicBezTo>
                    <a:pt x="20" y="229"/>
                    <a:pt x="11" y="230"/>
                    <a:pt x="0" y="230"/>
                  </a:cubicBezTo>
                  <a:cubicBezTo>
                    <a:pt x="0" y="237"/>
                    <a:pt x="0" y="237"/>
                    <a:pt x="0" y="237"/>
                  </a:cubicBezTo>
                  <a:cubicBezTo>
                    <a:pt x="13" y="237"/>
                    <a:pt x="24" y="236"/>
                    <a:pt x="29" y="235"/>
                  </a:cubicBezTo>
                  <a:cubicBezTo>
                    <a:pt x="30" y="235"/>
                    <a:pt x="30" y="235"/>
                    <a:pt x="30" y="235"/>
                  </a:cubicBezTo>
                  <a:cubicBezTo>
                    <a:pt x="30" y="277"/>
                    <a:pt x="30" y="277"/>
                    <a:pt x="30" y="277"/>
                  </a:cubicBezTo>
                  <a:cubicBezTo>
                    <a:pt x="19" y="277"/>
                    <a:pt x="9" y="277"/>
                    <a:pt x="0" y="277"/>
                  </a:cubicBezTo>
                  <a:cubicBezTo>
                    <a:pt x="0" y="284"/>
                    <a:pt x="0" y="284"/>
                    <a:pt x="0" y="284"/>
                  </a:cubicBezTo>
                  <a:cubicBezTo>
                    <a:pt x="10" y="284"/>
                    <a:pt x="20" y="284"/>
                    <a:pt x="30" y="283"/>
                  </a:cubicBezTo>
                  <a:cubicBezTo>
                    <a:pt x="30" y="300"/>
                    <a:pt x="30" y="300"/>
                    <a:pt x="30" y="300"/>
                  </a:cubicBezTo>
                  <a:cubicBezTo>
                    <a:pt x="202" y="298"/>
                    <a:pt x="202" y="298"/>
                    <a:pt x="202" y="298"/>
                  </a:cubicBezTo>
                  <a:cubicBezTo>
                    <a:pt x="202" y="282"/>
                    <a:pt x="202" y="282"/>
                    <a:pt x="202" y="282"/>
                  </a:cubicBezTo>
                  <a:cubicBezTo>
                    <a:pt x="237" y="283"/>
                    <a:pt x="275" y="284"/>
                    <a:pt x="298" y="285"/>
                  </a:cubicBezTo>
                  <a:cubicBezTo>
                    <a:pt x="316" y="285"/>
                    <a:pt x="355" y="286"/>
                    <a:pt x="398" y="286"/>
                  </a:cubicBezTo>
                  <a:cubicBezTo>
                    <a:pt x="398" y="300"/>
                    <a:pt x="398" y="300"/>
                    <a:pt x="398" y="300"/>
                  </a:cubicBezTo>
                  <a:cubicBezTo>
                    <a:pt x="471" y="300"/>
                    <a:pt x="471" y="300"/>
                    <a:pt x="471" y="300"/>
                  </a:cubicBezTo>
                  <a:cubicBezTo>
                    <a:pt x="470" y="326"/>
                    <a:pt x="470" y="326"/>
                    <a:pt x="470" y="326"/>
                  </a:cubicBezTo>
                  <a:cubicBezTo>
                    <a:pt x="428" y="326"/>
                    <a:pt x="351" y="324"/>
                    <a:pt x="311" y="322"/>
                  </a:cubicBezTo>
                  <a:cubicBezTo>
                    <a:pt x="268" y="321"/>
                    <a:pt x="78" y="322"/>
                    <a:pt x="60" y="322"/>
                  </a:cubicBezTo>
                  <a:cubicBezTo>
                    <a:pt x="52" y="322"/>
                    <a:pt x="27" y="323"/>
                    <a:pt x="0" y="324"/>
                  </a:cubicBezTo>
                  <a:cubicBezTo>
                    <a:pt x="0" y="379"/>
                    <a:pt x="0" y="379"/>
                    <a:pt x="0" y="379"/>
                  </a:cubicBezTo>
                  <a:cubicBezTo>
                    <a:pt x="37" y="378"/>
                    <a:pt x="80" y="376"/>
                    <a:pt x="107" y="376"/>
                  </a:cubicBezTo>
                  <a:cubicBezTo>
                    <a:pt x="104" y="377"/>
                    <a:pt x="104" y="377"/>
                    <a:pt x="104" y="377"/>
                  </a:cubicBezTo>
                  <a:cubicBezTo>
                    <a:pt x="104" y="416"/>
                    <a:pt x="104" y="416"/>
                    <a:pt x="104" y="416"/>
                  </a:cubicBezTo>
                  <a:cubicBezTo>
                    <a:pt x="81" y="417"/>
                    <a:pt x="65" y="417"/>
                    <a:pt x="59" y="417"/>
                  </a:cubicBezTo>
                  <a:cubicBezTo>
                    <a:pt x="52" y="417"/>
                    <a:pt x="26" y="417"/>
                    <a:pt x="0" y="418"/>
                  </a:cubicBezTo>
                  <a:cubicBezTo>
                    <a:pt x="0" y="425"/>
                    <a:pt x="0" y="425"/>
                    <a:pt x="0" y="425"/>
                  </a:cubicBezTo>
                  <a:cubicBezTo>
                    <a:pt x="12" y="425"/>
                    <a:pt x="22" y="424"/>
                    <a:pt x="29" y="424"/>
                  </a:cubicBezTo>
                  <a:cubicBezTo>
                    <a:pt x="47" y="423"/>
                    <a:pt x="141" y="422"/>
                    <a:pt x="188" y="422"/>
                  </a:cubicBezTo>
                  <a:cubicBezTo>
                    <a:pt x="188" y="451"/>
                    <a:pt x="188" y="451"/>
                    <a:pt x="188" y="451"/>
                  </a:cubicBezTo>
                  <a:cubicBezTo>
                    <a:pt x="189" y="456"/>
                    <a:pt x="189" y="461"/>
                    <a:pt x="189" y="466"/>
                  </a:cubicBezTo>
                  <a:cubicBezTo>
                    <a:pt x="186" y="466"/>
                    <a:pt x="184" y="466"/>
                    <a:pt x="182" y="466"/>
                  </a:cubicBezTo>
                  <a:cubicBezTo>
                    <a:pt x="155" y="465"/>
                    <a:pt x="49" y="465"/>
                    <a:pt x="0" y="466"/>
                  </a:cubicBezTo>
                  <a:cubicBezTo>
                    <a:pt x="0" y="472"/>
                    <a:pt x="0" y="472"/>
                    <a:pt x="0" y="472"/>
                  </a:cubicBezTo>
                  <a:cubicBezTo>
                    <a:pt x="6" y="472"/>
                    <a:pt x="12" y="472"/>
                    <a:pt x="18" y="472"/>
                  </a:cubicBezTo>
                  <a:cubicBezTo>
                    <a:pt x="17" y="512"/>
                    <a:pt x="17" y="512"/>
                    <a:pt x="17" y="512"/>
                  </a:cubicBezTo>
                  <a:cubicBezTo>
                    <a:pt x="12" y="512"/>
                    <a:pt x="6" y="513"/>
                    <a:pt x="0" y="513"/>
                  </a:cubicBezTo>
                  <a:cubicBezTo>
                    <a:pt x="0" y="520"/>
                    <a:pt x="0" y="520"/>
                    <a:pt x="0" y="520"/>
                  </a:cubicBezTo>
                  <a:cubicBezTo>
                    <a:pt x="11" y="519"/>
                    <a:pt x="22" y="519"/>
                    <a:pt x="30" y="518"/>
                  </a:cubicBezTo>
                  <a:cubicBezTo>
                    <a:pt x="42" y="517"/>
                    <a:pt x="90" y="516"/>
                    <a:pt x="134" y="516"/>
                  </a:cubicBezTo>
                  <a:cubicBezTo>
                    <a:pt x="133" y="558"/>
                    <a:pt x="133" y="558"/>
                    <a:pt x="133" y="558"/>
                  </a:cubicBezTo>
                  <a:cubicBezTo>
                    <a:pt x="90" y="558"/>
                    <a:pt x="32" y="559"/>
                    <a:pt x="0" y="559"/>
                  </a:cubicBezTo>
                  <a:cubicBezTo>
                    <a:pt x="0" y="568"/>
                    <a:pt x="0" y="568"/>
                    <a:pt x="0" y="568"/>
                  </a:cubicBezTo>
                  <a:cubicBezTo>
                    <a:pt x="43" y="566"/>
                    <a:pt x="104" y="563"/>
                    <a:pt x="127" y="563"/>
                  </a:cubicBezTo>
                  <a:cubicBezTo>
                    <a:pt x="142" y="563"/>
                    <a:pt x="166" y="564"/>
                    <a:pt x="192" y="564"/>
                  </a:cubicBezTo>
                  <a:cubicBezTo>
                    <a:pt x="192" y="582"/>
                    <a:pt x="192" y="585"/>
                    <a:pt x="192" y="587"/>
                  </a:cubicBezTo>
                  <a:cubicBezTo>
                    <a:pt x="81" y="584"/>
                    <a:pt x="81" y="584"/>
                    <a:pt x="81" y="584"/>
                  </a:cubicBezTo>
                  <a:cubicBezTo>
                    <a:pt x="44" y="585"/>
                    <a:pt x="18" y="585"/>
                    <a:pt x="0" y="586"/>
                  </a:cubicBezTo>
                  <a:cubicBezTo>
                    <a:pt x="0" y="597"/>
                    <a:pt x="0" y="597"/>
                    <a:pt x="0" y="597"/>
                  </a:cubicBezTo>
                  <a:cubicBezTo>
                    <a:pt x="29" y="597"/>
                    <a:pt x="59" y="596"/>
                    <a:pt x="66" y="596"/>
                  </a:cubicBezTo>
                  <a:cubicBezTo>
                    <a:pt x="81" y="596"/>
                    <a:pt x="201" y="599"/>
                    <a:pt x="230" y="601"/>
                  </a:cubicBezTo>
                  <a:cubicBezTo>
                    <a:pt x="259" y="603"/>
                    <a:pt x="403" y="603"/>
                    <a:pt x="421" y="603"/>
                  </a:cubicBezTo>
                  <a:cubicBezTo>
                    <a:pt x="440" y="603"/>
                    <a:pt x="505" y="607"/>
                    <a:pt x="511" y="607"/>
                  </a:cubicBezTo>
                  <a:cubicBezTo>
                    <a:pt x="517" y="607"/>
                    <a:pt x="642" y="614"/>
                    <a:pt x="642" y="614"/>
                  </a:cubicBezTo>
                  <a:cubicBezTo>
                    <a:pt x="659" y="398"/>
                    <a:pt x="659" y="398"/>
                    <a:pt x="659" y="398"/>
                  </a:cubicBezTo>
                  <a:cubicBezTo>
                    <a:pt x="680" y="248"/>
                    <a:pt x="694" y="180"/>
                    <a:pt x="669" y="180"/>
                  </a:cubicBezTo>
                  <a:close/>
                  <a:moveTo>
                    <a:pt x="198" y="188"/>
                  </a:moveTo>
                  <a:cubicBezTo>
                    <a:pt x="235" y="189"/>
                    <a:pt x="274" y="189"/>
                    <a:pt x="298" y="190"/>
                  </a:cubicBezTo>
                  <a:cubicBezTo>
                    <a:pt x="310" y="191"/>
                    <a:pt x="329" y="191"/>
                    <a:pt x="354" y="191"/>
                  </a:cubicBezTo>
                  <a:cubicBezTo>
                    <a:pt x="352" y="230"/>
                    <a:pt x="352" y="230"/>
                    <a:pt x="352" y="230"/>
                  </a:cubicBezTo>
                  <a:cubicBezTo>
                    <a:pt x="337" y="230"/>
                    <a:pt x="323" y="229"/>
                    <a:pt x="311" y="229"/>
                  </a:cubicBezTo>
                  <a:cubicBezTo>
                    <a:pt x="293" y="228"/>
                    <a:pt x="247" y="228"/>
                    <a:pt x="200" y="228"/>
                  </a:cubicBezTo>
                  <a:cubicBezTo>
                    <a:pt x="198" y="188"/>
                    <a:pt x="198" y="188"/>
                    <a:pt x="198" y="188"/>
                  </a:cubicBezTo>
                  <a:cubicBezTo>
                    <a:pt x="198" y="188"/>
                    <a:pt x="198" y="188"/>
                    <a:pt x="198" y="188"/>
                  </a:cubicBezTo>
                  <a:close/>
                  <a:moveTo>
                    <a:pt x="398" y="279"/>
                  </a:moveTo>
                  <a:cubicBezTo>
                    <a:pt x="364" y="279"/>
                    <a:pt x="252" y="279"/>
                    <a:pt x="201" y="278"/>
                  </a:cubicBezTo>
                  <a:cubicBezTo>
                    <a:pt x="200" y="233"/>
                    <a:pt x="200" y="233"/>
                    <a:pt x="200" y="233"/>
                  </a:cubicBezTo>
                  <a:cubicBezTo>
                    <a:pt x="203" y="233"/>
                    <a:pt x="206" y="233"/>
                    <a:pt x="207" y="233"/>
                  </a:cubicBezTo>
                  <a:cubicBezTo>
                    <a:pt x="219" y="233"/>
                    <a:pt x="244" y="233"/>
                    <a:pt x="274" y="234"/>
                  </a:cubicBezTo>
                  <a:cubicBezTo>
                    <a:pt x="273" y="278"/>
                    <a:pt x="273" y="278"/>
                    <a:pt x="273" y="278"/>
                  </a:cubicBezTo>
                  <a:cubicBezTo>
                    <a:pt x="280" y="278"/>
                    <a:pt x="280" y="278"/>
                    <a:pt x="280" y="278"/>
                  </a:cubicBezTo>
                  <a:cubicBezTo>
                    <a:pt x="280" y="234"/>
                    <a:pt x="280" y="234"/>
                    <a:pt x="280" y="234"/>
                  </a:cubicBezTo>
                  <a:cubicBezTo>
                    <a:pt x="302" y="234"/>
                    <a:pt x="328" y="234"/>
                    <a:pt x="352" y="234"/>
                  </a:cubicBezTo>
                  <a:cubicBezTo>
                    <a:pt x="352" y="235"/>
                    <a:pt x="352" y="235"/>
                    <a:pt x="352" y="235"/>
                  </a:cubicBezTo>
                  <a:cubicBezTo>
                    <a:pt x="358" y="235"/>
                    <a:pt x="358" y="235"/>
                    <a:pt x="358" y="235"/>
                  </a:cubicBezTo>
                  <a:cubicBezTo>
                    <a:pt x="358" y="234"/>
                    <a:pt x="358" y="234"/>
                    <a:pt x="358" y="234"/>
                  </a:cubicBezTo>
                  <a:cubicBezTo>
                    <a:pt x="373" y="234"/>
                    <a:pt x="386" y="234"/>
                    <a:pt x="399" y="234"/>
                  </a:cubicBezTo>
                  <a:cubicBezTo>
                    <a:pt x="398" y="279"/>
                    <a:pt x="398" y="279"/>
                    <a:pt x="398" y="279"/>
                  </a:cubicBezTo>
                  <a:cubicBezTo>
                    <a:pt x="398" y="279"/>
                    <a:pt x="398" y="279"/>
                    <a:pt x="398" y="279"/>
                  </a:cubicBezTo>
                  <a:close/>
                  <a:moveTo>
                    <a:pt x="399" y="231"/>
                  </a:moveTo>
                  <a:cubicBezTo>
                    <a:pt x="385" y="231"/>
                    <a:pt x="371" y="231"/>
                    <a:pt x="358" y="230"/>
                  </a:cubicBezTo>
                  <a:cubicBezTo>
                    <a:pt x="358" y="191"/>
                    <a:pt x="358" y="191"/>
                    <a:pt x="358" y="191"/>
                  </a:cubicBezTo>
                  <a:cubicBezTo>
                    <a:pt x="371" y="191"/>
                    <a:pt x="385" y="191"/>
                    <a:pt x="399" y="191"/>
                  </a:cubicBezTo>
                  <a:cubicBezTo>
                    <a:pt x="399" y="231"/>
                    <a:pt x="399" y="231"/>
                    <a:pt x="399" y="231"/>
                  </a:cubicBezTo>
                  <a:cubicBezTo>
                    <a:pt x="399" y="231"/>
                    <a:pt x="399" y="231"/>
                    <a:pt x="399" y="231"/>
                  </a:cubicBezTo>
                  <a:close/>
                  <a:moveTo>
                    <a:pt x="399" y="185"/>
                  </a:moveTo>
                  <a:cubicBezTo>
                    <a:pt x="364" y="185"/>
                    <a:pt x="248" y="185"/>
                    <a:pt x="198" y="184"/>
                  </a:cubicBezTo>
                  <a:cubicBezTo>
                    <a:pt x="196" y="140"/>
                    <a:pt x="196" y="140"/>
                    <a:pt x="196" y="140"/>
                  </a:cubicBezTo>
                  <a:cubicBezTo>
                    <a:pt x="201" y="140"/>
                    <a:pt x="205" y="140"/>
                    <a:pt x="207" y="140"/>
                  </a:cubicBezTo>
                  <a:cubicBezTo>
                    <a:pt x="215" y="140"/>
                    <a:pt x="230" y="140"/>
                    <a:pt x="249" y="140"/>
                  </a:cubicBezTo>
                  <a:cubicBezTo>
                    <a:pt x="248" y="183"/>
                    <a:pt x="248" y="183"/>
                    <a:pt x="248" y="183"/>
                  </a:cubicBezTo>
                  <a:cubicBezTo>
                    <a:pt x="255" y="183"/>
                    <a:pt x="255" y="183"/>
                    <a:pt x="255" y="183"/>
                  </a:cubicBezTo>
                  <a:cubicBezTo>
                    <a:pt x="255" y="140"/>
                    <a:pt x="255" y="140"/>
                    <a:pt x="255" y="140"/>
                  </a:cubicBezTo>
                  <a:cubicBezTo>
                    <a:pt x="278" y="140"/>
                    <a:pt x="306" y="140"/>
                    <a:pt x="332" y="140"/>
                  </a:cubicBezTo>
                  <a:cubicBezTo>
                    <a:pt x="332" y="141"/>
                    <a:pt x="332" y="141"/>
                    <a:pt x="332" y="141"/>
                  </a:cubicBezTo>
                  <a:cubicBezTo>
                    <a:pt x="340" y="141"/>
                    <a:pt x="340" y="141"/>
                    <a:pt x="340" y="141"/>
                  </a:cubicBezTo>
                  <a:cubicBezTo>
                    <a:pt x="340" y="140"/>
                    <a:pt x="340" y="140"/>
                    <a:pt x="340" y="140"/>
                  </a:cubicBezTo>
                  <a:cubicBezTo>
                    <a:pt x="361" y="140"/>
                    <a:pt x="382" y="141"/>
                    <a:pt x="399" y="141"/>
                  </a:cubicBezTo>
                  <a:cubicBezTo>
                    <a:pt x="399" y="185"/>
                    <a:pt x="399" y="185"/>
                    <a:pt x="399" y="185"/>
                  </a:cubicBezTo>
                  <a:cubicBezTo>
                    <a:pt x="399" y="185"/>
                    <a:pt x="399" y="185"/>
                    <a:pt x="399" y="185"/>
                  </a:cubicBezTo>
                  <a:close/>
                  <a:moveTo>
                    <a:pt x="110" y="416"/>
                  </a:moveTo>
                  <a:cubicBezTo>
                    <a:pt x="110" y="376"/>
                    <a:pt x="110" y="376"/>
                    <a:pt x="110" y="376"/>
                  </a:cubicBezTo>
                  <a:cubicBezTo>
                    <a:pt x="117" y="376"/>
                    <a:pt x="123" y="376"/>
                    <a:pt x="127" y="376"/>
                  </a:cubicBezTo>
                  <a:cubicBezTo>
                    <a:pt x="141" y="376"/>
                    <a:pt x="163" y="376"/>
                    <a:pt x="186" y="376"/>
                  </a:cubicBezTo>
                  <a:cubicBezTo>
                    <a:pt x="187" y="393"/>
                    <a:pt x="187" y="406"/>
                    <a:pt x="188" y="416"/>
                  </a:cubicBezTo>
                  <a:cubicBezTo>
                    <a:pt x="160" y="416"/>
                    <a:pt x="133" y="416"/>
                    <a:pt x="110" y="416"/>
                  </a:cubicBezTo>
                  <a:close/>
                  <a:moveTo>
                    <a:pt x="60" y="511"/>
                  </a:moveTo>
                  <a:cubicBezTo>
                    <a:pt x="54" y="511"/>
                    <a:pt x="40" y="511"/>
                    <a:pt x="24" y="512"/>
                  </a:cubicBezTo>
                  <a:cubicBezTo>
                    <a:pt x="24" y="472"/>
                    <a:pt x="24" y="472"/>
                    <a:pt x="24" y="472"/>
                  </a:cubicBezTo>
                  <a:cubicBezTo>
                    <a:pt x="64" y="470"/>
                    <a:pt x="109" y="469"/>
                    <a:pt x="127" y="469"/>
                  </a:cubicBezTo>
                  <a:cubicBezTo>
                    <a:pt x="142" y="469"/>
                    <a:pt x="164" y="469"/>
                    <a:pt x="189" y="470"/>
                  </a:cubicBezTo>
                  <a:cubicBezTo>
                    <a:pt x="190" y="485"/>
                    <a:pt x="190" y="498"/>
                    <a:pt x="191" y="511"/>
                  </a:cubicBezTo>
                  <a:cubicBezTo>
                    <a:pt x="131" y="511"/>
                    <a:pt x="70" y="511"/>
                    <a:pt x="60" y="511"/>
                  </a:cubicBezTo>
                  <a:close/>
                  <a:moveTo>
                    <a:pt x="182" y="560"/>
                  </a:moveTo>
                  <a:cubicBezTo>
                    <a:pt x="174" y="559"/>
                    <a:pt x="159" y="559"/>
                    <a:pt x="140" y="559"/>
                  </a:cubicBezTo>
                  <a:cubicBezTo>
                    <a:pt x="140" y="516"/>
                    <a:pt x="140" y="516"/>
                    <a:pt x="140" y="516"/>
                  </a:cubicBezTo>
                  <a:cubicBezTo>
                    <a:pt x="159" y="516"/>
                    <a:pt x="177" y="516"/>
                    <a:pt x="191" y="516"/>
                  </a:cubicBezTo>
                  <a:cubicBezTo>
                    <a:pt x="192" y="536"/>
                    <a:pt x="192" y="550"/>
                    <a:pt x="192" y="560"/>
                  </a:cubicBezTo>
                  <a:cubicBezTo>
                    <a:pt x="188" y="560"/>
                    <a:pt x="185" y="560"/>
                    <a:pt x="182" y="560"/>
                  </a:cubicBezTo>
                  <a:close/>
                  <a:moveTo>
                    <a:pt x="201" y="376"/>
                  </a:moveTo>
                  <a:cubicBezTo>
                    <a:pt x="237" y="377"/>
                    <a:pt x="275" y="378"/>
                    <a:pt x="298" y="379"/>
                  </a:cubicBezTo>
                  <a:cubicBezTo>
                    <a:pt x="316" y="379"/>
                    <a:pt x="356" y="379"/>
                    <a:pt x="399" y="379"/>
                  </a:cubicBezTo>
                  <a:cubicBezTo>
                    <a:pt x="399" y="394"/>
                    <a:pt x="399" y="407"/>
                    <a:pt x="399" y="419"/>
                  </a:cubicBezTo>
                  <a:cubicBezTo>
                    <a:pt x="367" y="419"/>
                    <a:pt x="333" y="418"/>
                    <a:pt x="311" y="417"/>
                  </a:cubicBezTo>
                  <a:cubicBezTo>
                    <a:pt x="293" y="416"/>
                    <a:pt x="249" y="416"/>
                    <a:pt x="202" y="416"/>
                  </a:cubicBezTo>
                  <a:cubicBezTo>
                    <a:pt x="202" y="398"/>
                    <a:pt x="201" y="386"/>
                    <a:pt x="201" y="376"/>
                  </a:cubicBezTo>
                  <a:close/>
                  <a:moveTo>
                    <a:pt x="201" y="372"/>
                  </a:moveTo>
                  <a:cubicBezTo>
                    <a:pt x="201" y="349"/>
                    <a:pt x="201" y="349"/>
                    <a:pt x="201" y="349"/>
                  </a:cubicBezTo>
                  <a:cubicBezTo>
                    <a:pt x="399" y="353"/>
                    <a:pt x="399" y="353"/>
                    <a:pt x="399" y="353"/>
                  </a:cubicBezTo>
                  <a:cubicBezTo>
                    <a:pt x="399" y="361"/>
                    <a:pt x="399" y="366"/>
                    <a:pt x="399" y="373"/>
                  </a:cubicBezTo>
                  <a:cubicBezTo>
                    <a:pt x="367" y="373"/>
                    <a:pt x="252" y="373"/>
                    <a:pt x="201" y="372"/>
                  </a:cubicBezTo>
                  <a:close/>
                  <a:moveTo>
                    <a:pt x="202" y="422"/>
                  </a:moveTo>
                  <a:cubicBezTo>
                    <a:pt x="204" y="422"/>
                    <a:pt x="207" y="422"/>
                    <a:pt x="207" y="422"/>
                  </a:cubicBezTo>
                  <a:cubicBezTo>
                    <a:pt x="234" y="422"/>
                    <a:pt x="342" y="422"/>
                    <a:pt x="400" y="423"/>
                  </a:cubicBezTo>
                  <a:cubicBezTo>
                    <a:pt x="400" y="439"/>
                    <a:pt x="400" y="454"/>
                    <a:pt x="400" y="467"/>
                  </a:cubicBezTo>
                  <a:cubicBezTo>
                    <a:pt x="370" y="467"/>
                    <a:pt x="256" y="467"/>
                    <a:pt x="203" y="467"/>
                  </a:cubicBezTo>
                  <a:cubicBezTo>
                    <a:pt x="203" y="449"/>
                    <a:pt x="202" y="435"/>
                    <a:pt x="202" y="422"/>
                  </a:cubicBezTo>
                  <a:close/>
                  <a:moveTo>
                    <a:pt x="203" y="470"/>
                  </a:moveTo>
                  <a:cubicBezTo>
                    <a:pt x="237" y="471"/>
                    <a:pt x="275" y="472"/>
                    <a:pt x="298" y="473"/>
                  </a:cubicBezTo>
                  <a:cubicBezTo>
                    <a:pt x="316" y="474"/>
                    <a:pt x="356" y="474"/>
                    <a:pt x="400" y="474"/>
                  </a:cubicBezTo>
                  <a:cubicBezTo>
                    <a:pt x="400" y="489"/>
                    <a:pt x="400" y="502"/>
                    <a:pt x="400" y="513"/>
                  </a:cubicBezTo>
                  <a:cubicBezTo>
                    <a:pt x="368" y="513"/>
                    <a:pt x="334" y="512"/>
                    <a:pt x="311" y="511"/>
                  </a:cubicBezTo>
                  <a:cubicBezTo>
                    <a:pt x="294" y="511"/>
                    <a:pt x="250" y="510"/>
                    <a:pt x="204" y="511"/>
                  </a:cubicBezTo>
                  <a:cubicBezTo>
                    <a:pt x="204" y="496"/>
                    <a:pt x="203" y="482"/>
                    <a:pt x="203" y="470"/>
                  </a:cubicBezTo>
                  <a:close/>
                  <a:moveTo>
                    <a:pt x="204" y="516"/>
                  </a:moveTo>
                  <a:cubicBezTo>
                    <a:pt x="206" y="516"/>
                    <a:pt x="207" y="516"/>
                    <a:pt x="207" y="516"/>
                  </a:cubicBezTo>
                  <a:cubicBezTo>
                    <a:pt x="234" y="516"/>
                    <a:pt x="343" y="516"/>
                    <a:pt x="401" y="517"/>
                  </a:cubicBezTo>
                  <a:cubicBezTo>
                    <a:pt x="401" y="537"/>
                    <a:pt x="401" y="552"/>
                    <a:pt x="401" y="561"/>
                  </a:cubicBezTo>
                  <a:cubicBezTo>
                    <a:pt x="372" y="561"/>
                    <a:pt x="259" y="561"/>
                    <a:pt x="205" y="560"/>
                  </a:cubicBezTo>
                  <a:cubicBezTo>
                    <a:pt x="205" y="544"/>
                    <a:pt x="204" y="530"/>
                    <a:pt x="204" y="516"/>
                  </a:cubicBezTo>
                  <a:close/>
                  <a:moveTo>
                    <a:pt x="235" y="587"/>
                  </a:moveTo>
                  <a:cubicBezTo>
                    <a:pt x="219" y="587"/>
                    <a:pt x="210" y="587"/>
                    <a:pt x="205" y="587"/>
                  </a:cubicBezTo>
                  <a:cubicBezTo>
                    <a:pt x="205" y="579"/>
                    <a:pt x="205" y="571"/>
                    <a:pt x="205" y="564"/>
                  </a:cubicBezTo>
                  <a:cubicBezTo>
                    <a:pt x="239" y="565"/>
                    <a:pt x="276" y="566"/>
                    <a:pt x="298" y="567"/>
                  </a:cubicBezTo>
                  <a:cubicBezTo>
                    <a:pt x="316" y="568"/>
                    <a:pt x="357" y="568"/>
                    <a:pt x="401" y="568"/>
                  </a:cubicBezTo>
                  <a:cubicBezTo>
                    <a:pt x="401" y="583"/>
                    <a:pt x="401" y="586"/>
                    <a:pt x="401" y="587"/>
                  </a:cubicBezTo>
                  <a:cubicBezTo>
                    <a:pt x="313" y="587"/>
                    <a:pt x="235" y="587"/>
                    <a:pt x="235" y="587"/>
                  </a:cubicBezTo>
                  <a:close/>
                  <a:moveTo>
                    <a:pt x="414" y="423"/>
                  </a:moveTo>
                  <a:cubicBezTo>
                    <a:pt x="420" y="423"/>
                    <a:pt x="425" y="424"/>
                    <a:pt x="429" y="424"/>
                  </a:cubicBezTo>
                  <a:cubicBezTo>
                    <a:pt x="439" y="424"/>
                    <a:pt x="461" y="424"/>
                    <a:pt x="488" y="424"/>
                  </a:cubicBezTo>
                  <a:cubicBezTo>
                    <a:pt x="485" y="425"/>
                    <a:pt x="485" y="425"/>
                    <a:pt x="485" y="425"/>
                  </a:cubicBezTo>
                  <a:cubicBezTo>
                    <a:pt x="484" y="467"/>
                    <a:pt x="484" y="467"/>
                    <a:pt x="484" y="467"/>
                  </a:cubicBezTo>
                  <a:cubicBezTo>
                    <a:pt x="458" y="467"/>
                    <a:pt x="432" y="467"/>
                    <a:pt x="415" y="467"/>
                  </a:cubicBezTo>
                  <a:cubicBezTo>
                    <a:pt x="415" y="437"/>
                    <a:pt x="415" y="437"/>
                    <a:pt x="415" y="437"/>
                  </a:cubicBezTo>
                  <a:cubicBezTo>
                    <a:pt x="414" y="423"/>
                    <a:pt x="414" y="423"/>
                    <a:pt x="414" y="423"/>
                  </a:cubicBezTo>
                  <a:cubicBezTo>
                    <a:pt x="414" y="423"/>
                    <a:pt x="414" y="423"/>
                    <a:pt x="414" y="423"/>
                  </a:cubicBezTo>
                  <a:close/>
                  <a:moveTo>
                    <a:pt x="643" y="462"/>
                  </a:moveTo>
                  <a:cubicBezTo>
                    <a:pt x="643" y="462"/>
                    <a:pt x="643" y="462"/>
                    <a:pt x="643" y="462"/>
                  </a:cubicBezTo>
                  <a:cubicBezTo>
                    <a:pt x="642" y="470"/>
                    <a:pt x="642" y="470"/>
                    <a:pt x="642" y="470"/>
                  </a:cubicBezTo>
                  <a:cubicBezTo>
                    <a:pt x="642" y="470"/>
                    <a:pt x="642" y="470"/>
                    <a:pt x="642" y="470"/>
                  </a:cubicBezTo>
                  <a:cubicBezTo>
                    <a:pt x="641" y="485"/>
                    <a:pt x="639" y="499"/>
                    <a:pt x="638" y="511"/>
                  </a:cubicBezTo>
                  <a:cubicBezTo>
                    <a:pt x="638" y="511"/>
                    <a:pt x="638" y="511"/>
                    <a:pt x="637" y="511"/>
                  </a:cubicBezTo>
                  <a:cubicBezTo>
                    <a:pt x="637" y="518"/>
                    <a:pt x="637" y="518"/>
                    <a:pt x="637" y="518"/>
                  </a:cubicBezTo>
                  <a:cubicBezTo>
                    <a:pt x="637" y="518"/>
                    <a:pt x="637" y="518"/>
                    <a:pt x="637" y="518"/>
                  </a:cubicBezTo>
                  <a:cubicBezTo>
                    <a:pt x="636" y="536"/>
                    <a:pt x="635" y="549"/>
                    <a:pt x="634" y="558"/>
                  </a:cubicBezTo>
                  <a:cubicBezTo>
                    <a:pt x="634" y="558"/>
                    <a:pt x="634" y="558"/>
                    <a:pt x="634" y="558"/>
                  </a:cubicBezTo>
                  <a:cubicBezTo>
                    <a:pt x="633" y="566"/>
                    <a:pt x="633" y="566"/>
                    <a:pt x="633" y="566"/>
                  </a:cubicBezTo>
                  <a:cubicBezTo>
                    <a:pt x="633" y="566"/>
                    <a:pt x="633" y="566"/>
                    <a:pt x="633" y="566"/>
                  </a:cubicBezTo>
                  <a:cubicBezTo>
                    <a:pt x="631" y="587"/>
                    <a:pt x="631" y="587"/>
                    <a:pt x="631" y="587"/>
                  </a:cubicBezTo>
                  <a:cubicBezTo>
                    <a:pt x="631" y="587"/>
                    <a:pt x="602" y="583"/>
                    <a:pt x="547" y="583"/>
                  </a:cubicBezTo>
                  <a:cubicBezTo>
                    <a:pt x="518" y="583"/>
                    <a:pt x="488" y="591"/>
                    <a:pt x="453" y="591"/>
                  </a:cubicBezTo>
                  <a:cubicBezTo>
                    <a:pt x="444" y="591"/>
                    <a:pt x="428" y="589"/>
                    <a:pt x="415" y="587"/>
                  </a:cubicBezTo>
                  <a:cubicBezTo>
                    <a:pt x="415" y="581"/>
                    <a:pt x="415" y="574"/>
                    <a:pt x="415" y="568"/>
                  </a:cubicBezTo>
                  <a:cubicBezTo>
                    <a:pt x="477" y="568"/>
                    <a:pt x="541" y="567"/>
                    <a:pt x="551" y="567"/>
                  </a:cubicBezTo>
                  <a:cubicBezTo>
                    <a:pt x="567" y="567"/>
                    <a:pt x="620" y="566"/>
                    <a:pt x="633" y="565"/>
                  </a:cubicBezTo>
                  <a:cubicBezTo>
                    <a:pt x="633" y="558"/>
                    <a:pt x="633" y="558"/>
                    <a:pt x="633" y="558"/>
                  </a:cubicBezTo>
                  <a:cubicBezTo>
                    <a:pt x="622" y="558"/>
                    <a:pt x="598" y="558"/>
                    <a:pt x="582" y="560"/>
                  </a:cubicBezTo>
                  <a:cubicBezTo>
                    <a:pt x="562" y="561"/>
                    <a:pt x="459" y="561"/>
                    <a:pt x="415" y="561"/>
                  </a:cubicBezTo>
                  <a:cubicBezTo>
                    <a:pt x="415" y="544"/>
                    <a:pt x="415" y="530"/>
                    <a:pt x="415" y="518"/>
                  </a:cubicBezTo>
                  <a:cubicBezTo>
                    <a:pt x="421" y="518"/>
                    <a:pt x="426" y="518"/>
                    <a:pt x="429" y="518"/>
                  </a:cubicBezTo>
                  <a:cubicBezTo>
                    <a:pt x="463" y="520"/>
                    <a:pt x="623" y="518"/>
                    <a:pt x="635" y="518"/>
                  </a:cubicBezTo>
                  <a:cubicBezTo>
                    <a:pt x="636" y="518"/>
                    <a:pt x="636" y="518"/>
                    <a:pt x="637" y="518"/>
                  </a:cubicBezTo>
                  <a:cubicBezTo>
                    <a:pt x="637" y="511"/>
                    <a:pt x="637" y="511"/>
                    <a:pt x="637" y="511"/>
                  </a:cubicBezTo>
                  <a:cubicBezTo>
                    <a:pt x="606" y="511"/>
                    <a:pt x="515" y="514"/>
                    <a:pt x="484" y="514"/>
                  </a:cubicBezTo>
                  <a:cubicBezTo>
                    <a:pt x="468" y="514"/>
                    <a:pt x="443" y="514"/>
                    <a:pt x="415" y="513"/>
                  </a:cubicBezTo>
                  <a:cubicBezTo>
                    <a:pt x="415" y="497"/>
                    <a:pt x="415" y="484"/>
                    <a:pt x="415" y="474"/>
                  </a:cubicBezTo>
                  <a:cubicBezTo>
                    <a:pt x="477" y="473"/>
                    <a:pt x="541" y="473"/>
                    <a:pt x="551" y="473"/>
                  </a:cubicBezTo>
                  <a:cubicBezTo>
                    <a:pt x="565" y="473"/>
                    <a:pt x="622" y="471"/>
                    <a:pt x="642" y="470"/>
                  </a:cubicBezTo>
                  <a:cubicBezTo>
                    <a:pt x="643" y="462"/>
                    <a:pt x="643" y="462"/>
                    <a:pt x="643" y="462"/>
                  </a:cubicBezTo>
                  <a:cubicBezTo>
                    <a:pt x="630" y="463"/>
                    <a:pt x="599" y="464"/>
                    <a:pt x="582" y="466"/>
                  </a:cubicBezTo>
                  <a:cubicBezTo>
                    <a:pt x="570" y="467"/>
                    <a:pt x="530" y="467"/>
                    <a:pt x="489" y="467"/>
                  </a:cubicBezTo>
                  <a:cubicBezTo>
                    <a:pt x="489" y="424"/>
                    <a:pt x="489" y="424"/>
                    <a:pt x="489" y="424"/>
                  </a:cubicBezTo>
                  <a:cubicBezTo>
                    <a:pt x="549" y="424"/>
                    <a:pt x="627" y="423"/>
                    <a:pt x="635" y="423"/>
                  </a:cubicBezTo>
                  <a:cubicBezTo>
                    <a:pt x="639" y="423"/>
                    <a:pt x="644" y="423"/>
                    <a:pt x="647" y="422"/>
                  </a:cubicBezTo>
                  <a:cubicBezTo>
                    <a:pt x="647" y="423"/>
                    <a:pt x="647" y="423"/>
                    <a:pt x="647" y="423"/>
                  </a:cubicBezTo>
                  <a:cubicBezTo>
                    <a:pt x="647" y="423"/>
                    <a:pt x="647" y="423"/>
                    <a:pt x="647" y="423"/>
                  </a:cubicBezTo>
                  <a:cubicBezTo>
                    <a:pt x="646" y="437"/>
                    <a:pt x="644" y="450"/>
                    <a:pt x="643" y="462"/>
                  </a:cubicBezTo>
                  <a:close/>
                  <a:moveTo>
                    <a:pt x="656" y="321"/>
                  </a:moveTo>
                  <a:cubicBezTo>
                    <a:pt x="656" y="321"/>
                    <a:pt x="656" y="321"/>
                    <a:pt x="656" y="321"/>
                  </a:cubicBezTo>
                  <a:cubicBezTo>
                    <a:pt x="656" y="325"/>
                    <a:pt x="656" y="327"/>
                    <a:pt x="656" y="328"/>
                  </a:cubicBezTo>
                  <a:cubicBezTo>
                    <a:pt x="654" y="343"/>
                    <a:pt x="653" y="356"/>
                    <a:pt x="651" y="369"/>
                  </a:cubicBezTo>
                  <a:cubicBezTo>
                    <a:pt x="651" y="369"/>
                    <a:pt x="651" y="369"/>
                    <a:pt x="651" y="369"/>
                  </a:cubicBezTo>
                  <a:cubicBezTo>
                    <a:pt x="651" y="377"/>
                    <a:pt x="651" y="377"/>
                    <a:pt x="651" y="377"/>
                  </a:cubicBezTo>
                  <a:cubicBezTo>
                    <a:pt x="651" y="377"/>
                    <a:pt x="651" y="377"/>
                    <a:pt x="651" y="377"/>
                  </a:cubicBezTo>
                  <a:cubicBezTo>
                    <a:pt x="650" y="391"/>
                    <a:pt x="649" y="405"/>
                    <a:pt x="648" y="417"/>
                  </a:cubicBezTo>
                  <a:cubicBezTo>
                    <a:pt x="647" y="417"/>
                    <a:pt x="647" y="417"/>
                    <a:pt x="647" y="417"/>
                  </a:cubicBezTo>
                  <a:cubicBezTo>
                    <a:pt x="647" y="417"/>
                    <a:pt x="647" y="417"/>
                    <a:pt x="647" y="417"/>
                  </a:cubicBezTo>
                  <a:cubicBezTo>
                    <a:pt x="626" y="417"/>
                    <a:pt x="518" y="420"/>
                    <a:pt x="484" y="420"/>
                  </a:cubicBezTo>
                  <a:cubicBezTo>
                    <a:pt x="468" y="420"/>
                    <a:pt x="443" y="420"/>
                    <a:pt x="414" y="420"/>
                  </a:cubicBezTo>
                  <a:cubicBezTo>
                    <a:pt x="413" y="379"/>
                    <a:pt x="413" y="379"/>
                    <a:pt x="413" y="379"/>
                  </a:cubicBezTo>
                  <a:cubicBezTo>
                    <a:pt x="475" y="379"/>
                    <a:pt x="540" y="379"/>
                    <a:pt x="551" y="379"/>
                  </a:cubicBezTo>
                  <a:cubicBezTo>
                    <a:pt x="562" y="379"/>
                    <a:pt x="599" y="378"/>
                    <a:pt x="625" y="377"/>
                  </a:cubicBezTo>
                  <a:cubicBezTo>
                    <a:pt x="625" y="378"/>
                    <a:pt x="625" y="378"/>
                    <a:pt x="625" y="378"/>
                  </a:cubicBezTo>
                  <a:cubicBezTo>
                    <a:pt x="633" y="378"/>
                    <a:pt x="633" y="378"/>
                    <a:pt x="633" y="378"/>
                  </a:cubicBezTo>
                  <a:cubicBezTo>
                    <a:pt x="633" y="377"/>
                    <a:pt x="633" y="377"/>
                    <a:pt x="633" y="377"/>
                  </a:cubicBezTo>
                  <a:cubicBezTo>
                    <a:pt x="640" y="376"/>
                    <a:pt x="647" y="376"/>
                    <a:pt x="651" y="376"/>
                  </a:cubicBezTo>
                  <a:cubicBezTo>
                    <a:pt x="651" y="369"/>
                    <a:pt x="651" y="369"/>
                    <a:pt x="651" y="369"/>
                  </a:cubicBezTo>
                  <a:cubicBezTo>
                    <a:pt x="649" y="369"/>
                    <a:pt x="641" y="369"/>
                    <a:pt x="633" y="369"/>
                  </a:cubicBezTo>
                  <a:cubicBezTo>
                    <a:pt x="633" y="331"/>
                    <a:pt x="633" y="331"/>
                    <a:pt x="633" y="331"/>
                  </a:cubicBezTo>
                  <a:cubicBezTo>
                    <a:pt x="627" y="333"/>
                    <a:pt x="627" y="333"/>
                    <a:pt x="627" y="333"/>
                  </a:cubicBezTo>
                  <a:cubicBezTo>
                    <a:pt x="626" y="370"/>
                    <a:pt x="626" y="370"/>
                    <a:pt x="626" y="370"/>
                  </a:cubicBezTo>
                  <a:cubicBezTo>
                    <a:pt x="610" y="370"/>
                    <a:pt x="592" y="370"/>
                    <a:pt x="582" y="371"/>
                  </a:cubicBezTo>
                  <a:cubicBezTo>
                    <a:pt x="562" y="373"/>
                    <a:pt x="454" y="373"/>
                    <a:pt x="413" y="373"/>
                  </a:cubicBezTo>
                  <a:cubicBezTo>
                    <a:pt x="411" y="343"/>
                    <a:pt x="411" y="343"/>
                    <a:pt x="411" y="343"/>
                  </a:cubicBezTo>
                  <a:cubicBezTo>
                    <a:pt x="319" y="338"/>
                    <a:pt x="319" y="338"/>
                    <a:pt x="319" y="338"/>
                  </a:cubicBezTo>
                  <a:cubicBezTo>
                    <a:pt x="185" y="335"/>
                    <a:pt x="185" y="335"/>
                    <a:pt x="185" y="335"/>
                  </a:cubicBezTo>
                  <a:cubicBezTo>
                    <a:pt x="186" y="349"/>
                    <a:pt x="186" y="361"/>
                    <a:pt x="186" y="372"/>
                  </a:cubicBezTo>
                  <a:cubicBezTo>
                    <a:pt x="185" y="371"/>
                    <a:pt x="183" y="371"/>
                    <a:pt x="182" y="371"/>
                  </a:cubicBezTo>
                  <a:cubicBezTo>
                    <a:pt x="155" y="370"/>
                    <a:pt x="49" y="371"/>
                    <a:pt x="0" y="371"/>
                  </a:cubicBezTo>
                  <a:cubicBezTo>
                    <a:pt x="0" y="332"/>
                    <a:pt x="0" y="332"/>
                    <a:pt x="0" y="332"/>
                  </a:cubicBezTo>
                  <a:cubicBezTo>
                    <a:pt x="13" y="331"/>
                    <a:pt x="23" y="331"/>
                    <a:pt x="30" y="330"/>
                  </a:cubicBezTo>
                  <a:cubicBezTo>
                    <a:pt x="51" y="328"/>
                    <a:pt x="178" y="328"/>
                    <a:pt x="208" y="328"/>
                  </a:cubicBezTo>
                  <a:cubicBezTo>
                    <a:pt x="239" y="328"/>
                    <a:pt x="394" y="328"/>
                    <a:pt x="429" y="330"/>
                  </a:cubicBezTo>
                  <a:cubicBezTo>
                    <a:pt x="463" y="332"/>
                    <a:pt x="624" y="330"/>
                    <a:pt x="636" y="330"/>
                  </a:cubicBezTo>
                  <a:cubicBezTo>
                    <a:pt x="643" y="330"/>
                    <a:pt x="651" y="329"/>
                    <a:pt x="655" y="329"/>
                  </a:cubicBezTo>
                  <a:cubicBezTo>
                    <a:pt x="656" y="321"/>
                    <a:pt x="656" y="321"/>
                    <a:pt x="656" y="321"/>
                  </a:cubicBezTo>
                  <a:cubicBezTo>
                    <a:pt x="635" y="321"/>
                    <a:pt x="518" y="326"/>
                    <a:pt x="484" y="326"/>
                  </a:cubicBezTo>
                  <a:cubicBezTo>
                    <a:pt x="482" y="326"/>
                    <a:pt x="479" y="326"/>
                    <a:pt x="476" y="326"/>
                  </a:cubicBezTo>
                  <a:cubicBezTo>
                    <a:pt x="476" y="300"/>
                    <a:pt x="476" y="300"/>
                    <a:pt x="476" y="300"/>
                  </a:cubicBezTo>
                  <a:cubicBezTo>
                    <a:pt x="569" y="298"/>
                    <a:pt x="569" y="298"/>
                    <a:pt x="569" y="298"/>
                  </a:cubicBezTo>
                  <a:cubicBezTo>
                    <a:pt x="570" y="285"/>
                    <a:pt x="570" y="285"/>
                    <a:pt x="570" y="285"/>
                  </a:cubicBezTo>
                  <a:cubicBezTo>
                    <a:pt x="598" y="284"/>
                    <a:pt x="647" y="283"/>
                    <a:pt x="660" y="283"/>
                  </a:cubicBezTo>
                  <a:cubicBezTo>
                    <a:pt x="660" y="283"/>
                    <a:pt x="660" y="283"/>
                    <a:pt x="660" y="283"/>
                  </a:cubicBezTo>
                  <a:cubicBezTo>
                    <a:pt x="660" y="283"/>
                    <a:pt x="660" y="283"/>
                    <a:pt x="660" y="283"/>
                  </a:cubicBezTo>
                  <a:cubicBezTo>
                    <a:pt x="659" y="296"/>
                    <a:pt x="658" y="309"/>
                    <a:pt x="656" y="321"/>
                  </a:cubicBezTo>
                  <a:close/>
                  <a:moveTo>
                    <a:pt x="661" y="276"/>
                  </a:moveTo>
                  <a:cubicBezTo>
                    <a:pt x="661" y="276"/>
                    <a:pt x="661" y="276"/>
                    <a:pt x="661" y="276"/>
                  </a:cubicBezTo>
                  <a:cubicBezTo>
                    <a:pt x="649" y="276"/>
                    <a:pt x="601" y="276"/>
                    <a:pt x="582" y="277"/>
                  </a:cubicBezTo>
                  <a:cubicBezTo>
                    <a:pt x="579" y="277"/>
                    <a:pt x="575" y="278"/>
                    <a:pt x="570" y="278"/>
                  </a:cubicBezTo>
                  <a:cubicBezTo>
                    <a:pt x="571" y="236"/>
                    <a:pt x="571" y="236"/>
                    <a:pt x="571" y="236"/>
                  </a:cubicBezTo>
                  <a:cubicBezTo>
                    <a:pt x="604" y="236"/>
                    <a:pt x="631" y="235"/>
                    <a:pt x="635" y="235"/>
                  </a:cubicBezTo>
                  <a:cubicBezTo>
                    <a:pt x="644" y="235"/>
                    <a:pt x="659" y="236"/>
                    <a:pt x="664" y="236"/>
                  </a:cubicBezTo>
                  <a:cubicBezTo>
                    <a:pt x="664" y="236"/>
                    <a:pt x="664" y="236"/>
                    <a:pt x="664" y="236"/>
                  </a:cubicBezTo>
                  <a:cubicBezTo>
                    <a:pt x="665" y="236"/>
                    <a:pt x="665" y="236"/>
                    <a:pt x="665" y="236"/>
                  </a:cubicBezTo>
                  <a:cubicBezTo>
                    <a:pt x="664" y="249"/>
                    <a:pt x="662" y="262"/>
                    <a:pt x="661" y="276"/>
                  </a:cubicBezTo>
                  <a:close/>
                </a:path>
              </a:pathLst>
            </a:custGeom>
            <a:solidFill>
              <a:srgbClr val="FFF7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45" name="Google Shape;145;p2"/>
            <p:cNvSpPr/>
            <p:nvPr/>
          </p:nvSpPr>
          <p:spPr>
            <a:xfrm>
              <a:off x="3669" y="1251"/>
              <a:ext cx="59" cy="57"/>
            </a:xfrm>
            <a:custGeom>
              <a:avLst/>
              <a:gdLst/>
              <a:ahLst/>
              <a:cxnLst/>
              <a:rect l="l" t="t" r="r" b="b"/>
              <a:pathLst>
                <a:path w="25" h="24" extrusionOk="0">
                  <a:moveTo>
                    <a:pt x="20" y="16"/>
                  </a:moveTo>
                  <a:cubicBezTo>
                    <a:pt x="20" y="16"/>
                    <a:pt x="25" y="0"/>
                    <a:pt x="15" y="0"/>
                  </a:cubicBezTo>
                  <a:cubicBezTo>
                    <a:pt x="6" y="0"/>
                    <a:pt x="0" y="5"/>
                    <a:pt x="0" y="9"/>
                  </a:cubicBezTo>
                  <a:cubicBezTo>
                    <a:pt x="0" y="14"/>
                    <a:pt x="6" y="24"/>
                    <a:pt x="6" y="24"/>
                  </a:cubicBezTo>
                  <a:cubicBezTo>
                    <a:pt x="20" y="16"/>
                    <a:pt x="20" y="16"/>
                    <a:pt x="20" y="16"/>
                  </a:cubicBezTo>
                  <a:cubicBezTo>
                    <a:pt x="20" y="16"/>
                    <a:pt x="20" y="16"/>
                    <a:pt x="20" y="16"/>
                  </a:cubicBezTo>
                  <a:close/>
                </a:path>
              </a:pathLst>
            </a:custGeom>
            <a:solidFill>
              <a:srgbClr val="E2A32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46" name="Google Shape;146;p2"/>
            <p:cNvSpPr/>
            <p:nvPr/>
          </p:nvSpPr>
          <p:spPr>
            <a:xfrm>
              <a:off x="3605" y="1256"/>
              <a:ext cx="274" cy="302"/>
            </a:xfrm>
            <a:custGeom>
              <a:avLst/>
              <a:gdLst/>
              <a:ahLst/>
              <a:cxnLst/>
              <a:rect l="l" t="t" r="r" b="b"/>
              <a:pathLst>
                <a:path w="116" h="128" extrusionOk="0">
                  <a:moveTo>
                    <a:pt x="86" y="36"/>
                  </a:moveTo>
                  <a:cubicBezTo>
                    <a:pt x="84" y="22"/>
                    <a:pt x="76" y="0"/>
                    <a:pt x="35" y="11"/>
                  </a:cubicBezTo>
                  <a:cubicBezTo>
                    <a:pt x="0" y="20"/>
                    <a:pt x="2" y="44"/>
                    <a:pt x="7" y="59"/>
                  </a:cubicBezTo>
                  <a:cubicBezTo>
                    <a:pt x="13" y="78"/>
                    <a:pt x="35" y="80"/>
                    <a:pt x="31" y="93"/>
                  </a:cubicBezTo>
                  <a:cubicBezTo>
                    <a:pt x="30" y="101"/>
                    <a:pt x="9" y="113"/>
                    <a:pt x="10" y="120"/>
                  </a:cubicBezTo>
                  <a:cubicBezTo>
                    <a:pt x="52" y="128"/>
                    <a:pt x="97" y="118"/>
                    <a:pt x="116" y="84"/>
                  </a:cubicBezTo>
                  <a:cubicBezTo>
                    <a:pt x="101" y="83"/>
                    <a:pt x="91" y="81"/>
                    <a:pt x="86" y="76"/>
                  </a:cubicBezTo>
                  <a:cubicBezTo>
                    <a:pt x="78" y="71"/>
                    <a:pt x="90" y="56"/>
                    <a:pt x="86" y="36"/>
                  </a:cubicBezTo>
                  <a:close/>
                </a:path>
              </a:pathLst>
            </a:custGeom>
            <a:solidFill>
              <a:srgbClr val="F9D43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47" name="Google Shape;147;p2"/>
            <p:cNvSpPr/>
            <p:nvPr/>
          </p:nvSpPr>
          <p:spPr>
            <a:xfrm>
              <a:off x="3631" y="1454"/>
              <a:ext cx="248" cy="109"/>
            </a:xfrm>
            <a:custGeom>
              <a:avLst/>
              <a:gdLst/>
              <a:ahLst/>
              <a:cxnLst/>
              <a:rect l="l" t="t" r="r" b="b"/>
              <a:pathLst>
                <a:path w="105" h="46" extrusionOk="0">
                  <a:moveTo>
                    <a:pt x="105" y="0"/>
                  </a:moveTo>
                  <a:cubicBezTo>
                    <a:pt x="105" y="0"/>
                    <a:pt x="72" y="5"/>
                    <a:pt x="49" y="11"/>
                  </a:cubicBezTo>
                  <a:cubicBezTo>
                    <a:pt x="41" y="15"/>
                    <a:pt x="0" y="33"/>
                    <a:pt x="0" y="33"/>
                  </a:cubicBezTo>
                  <a:cubicBezTo>
                    <a:pt x="0" y="33"/>
                    <a:pt x="16" y="46"/>
                    <a:pt x="56" y="36"/>
                  </a:cubicBezTo>
                  <a:cubicBezTo>
                    <a:pt x="96" y="25"/>
                    <a:pt x="104" y="4"/>
                    <a:pt x="105" y="0"/>
                  </a:cubicBezTo>
                  <a:close/>
                </a:path>
              </a:pathLst>
            </a:custGeom>
            <a:solidFill>
              <a:srgbClr val="E2A32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48" name="Google Shape;148;p2"/>
            <p:cNvSpPr/>
            <p:nvPr/>
          </p:nvSpPr>
          <p:spPr>
            <a:xfrm>
              <a:off x="3733" y="1483"/>
              <a:ext cx="68" cy="37"/>
            </a:xfrm>
            <a:custGeom>
              <a:avLst/>
              <a:gdLst/>
              <a:ahLst/>
              <a:cxnLst/>
              <a:rect l="l" t="t" r="r" b="b"/>
              <a:pathLst>
                <a:path w="29" h="16" extrusionOk="0">
                  <a:moveTo>
                    <a:pt x="0" y="9"/>
                  </a:moveTo>
                  <a:cubicBezTo>
                    <a:pt x="0" y="9"/>
                    <a:pt x="19" y="0"/>
                    <a:pt x="27" y="1"/>
                  </a:cubicBezTo>
                  <a:cubicBezTo>
                    <a:pt x="29" y="7"/>
                    <a:pt x="26" y="15"/>
                    <a:pt x="17" y="16"/>
                  </a:cubicBezTo>
                  <a:cubicBezTo>
                    <a:pt x="7" y="16"/>
                    <a:pt x="1" y="14"/>
                    <a:pt x="0" y="9"/>
                  </a:cubicBezTo>
                  <a:close/>
                </a:path>
              </a:pathLst>
            </a:custGeom>
            <a:solidFill>
              <a:srgbClr val="F2C3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49" name="Google Shape;149;p2"/>
            <p:cNvSpPr/>
            <p:nvPr/>
          </p:nvSpPr>
          <p:spPr>
            <a:xfrm>
              <a:off x="3414" y="1116"/>
              <a:ext cx="605" cy="584"/>
            </a:xfrm>
            <a:custGeom>
              <a:avLst/>
              <a:gdLst/>
              <a:ahLst/>
              <a:cxnLst/>
              <a:rect l="l" t="t" r="r" b="b"/>
              <a:pathLst>
                <a:path w="605" h="584" extrusionOk="0">
                  <a:moveTo>
                    <a:pt x="42" y="582"/>
                  </a:moveTo>
                  <a:lnTo>
                    <a:pt x="66" y="570"/>
                  </a:lnTo>
                  <a:lnTo>
                    <a:pt x="57" y="485"/>
                  </a:lnTo>
                  <a:lnTo>
                    <a:pt x="31" y="227"/>
                  </a:lnTo>
                  <a:lnTo>
                    <a:pt x="298" y="38"/>
                  </a:lnTo>
                  <a:lnTo>
                    <a:pt x="565" y="215"/>
                  </a:lnTo>
                  <a:lnTo>
                    <a:pt x="550" y="492"/>
                  </a:lnTo>
                  <a:lnTo>
                    <a:pt x="546" y="570"/>
                  </a:lnTo>
                  <a:lnTo>
                    <a:pt x="579" y="584"/>
                  </a:lnTo>
                  <a:lnTo>
                    <a:pt x="586" y="511"/>
                  </a:lnTo>
                  <a:lnTo>
                    <a:pt x="605" y="196"/>
                  </a:lnTo>
                  <a:lnTo>
                    <a:pt x="295" y="0"/>
                  </a:lnTo>
                  <a:lnTo>
                    <a:pt x="0" y="218"/>
                  </a:lnTo>
                  <a:lnTo>
                    <a:pt x="33" y="496"/>
                  </a:lnTo>
                  <a:lnTo>
                    <a:pt x="42" y="582"/>
                  </a:lnTo>
                  <a:lnTo>
                    <a:pt x="42" y="582"/>
                  </a:lnTo>
                  <a:lnTo>
                    <a:pt x="42" y="582"/>
                  </a:lnTo>
                  <a:close/>
                </a:path>
              </a:pathLst>
            </a:custGeom>
            <a:solidFill>
              <a:srgbClr val="5757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50" name="Google Shape;150;p2"/>
            <p:cNvSpPr/>
            <p:nvPr/>
          </p:nvSpPr>
          <p:spPr>
            <a:xfrm>
              <a:off x="3461" y="2565"/>
              <a:ext cx="503" cy="578"/>
            </a:xfrm>
            <a:custGeom>
              <a:avLst/>
              <a:gdLst/>
              <a:ahLst/>
              <a:cxnLst/>
              <a:rect l="l" t="t" r="r" b="b"/>
              <a:pathLst>
                <a:path w="213" h="245" extrusionOk="0">
                  <a:moveTo>
                    <a:pt x="0" y="0"/>
                  </a:moveTo>
                  <a:cubicBezTo>
                    <a:pt x="6" y="245"/>
                    <a:pt x="6" y="245"/>
                    <a:pt x="6" y="245"/>
                  </a:cubicBezTo>
                  <a:cubicBezTo>
                    <a:pt x="40" y="245"/>
                    <a:pt x="40" y="245"/>
                    <a:pt x="40" y="245"/>
                  </a:cubicBezTo>
                  <a:cubicBezTo>
                    <a:pt x="40" y="245"/>
                    <a:pt x="121" y="245"/>
                    <a:pt x="210" y="245"/>
                  </a:cubicBezTo>
                  <a:cubicBezTo>
                    <a:pt x="212" y="245"/>
                    <a:pt x="213" y="245"/>
                    <a:pt x="213" y="245"/>
                  </a:cubicBezTo>
                  <a:cubicBezTo>
                    <a:pt x="208" y="7"/>
                    <a:pt x="208" y="7"/>
                    <a:pt x="208" y="7"/>
                  </a:cubicBezTo>
                  <a:cubicBezTo>
                    <a:pt x="0" y="0"/>
                    <a:pt x="0" y="0"/>
                    <a:pt x="0" y="0"/>
                  </a:cubicBezTo>
                  <a:cubicBezTo>
                    <a:pt x="0" y="0"/>
                    <a:pt x="0" y="0"/>
                    <a:pt x="0" y="0"/>
                  </a:cubicBezTo>
                  <a:close/>
                </a:path>
              </a:pathLst>
            </a:custGeom>
            <a:solidFill>
              <a:srgbClr val="52141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51" name="Google Shape;151;p2"/>
            <p:cNvSpPr/>
            <p:nvPr/>
          </p:nvSpPr>
          <p:spPr>
            <a:xfrm>
              <a:off x="3695" y="2567"/>
              <a:ext cx="33" cy="576"/>
            </a:xfrm>
            <a:custGeom>
              <a:avLst/>
              <a:gdLst/>
              <a:ahLst/>
              <a:cxnLst/>
              <a:rect l="l" t="t" r="r" b="b"/>
              <a:pathLst>
                <a:path w="14" h="244" extrusionOk="0">
                  <a:moveTo>
                    <a:pt x="0" y="0"/>
                  </a:moveTo>
                  <a:cubicBezTo>
                    <a:pt x="6" y="244"/>
                    <a:pt x="6" y="244"/>
                    <a:pt x="6" y="244"/>
                  </a:cubicBezTo>
                  <a:cubicBezTo>
                    <a:pt x="8" y="244"/>
                    <a:pt x="11" y="244"/>
                    <a:pt x="14" y="244"/>
                  </a:cubicBezTo>
                  <a:cubicBezTo>
                    <a:pt x="11" y="1"/>
                    <a:pt x="11" y="1"/>
                    <a:pt x="11" y="1"/>
                  </a:cubicBezTo>
                  <a:lnTo>
                    <a:pt x="0" y="0"/>
                  </a:lnTo>
                  <a:close/>
                </a:path>
              </a:pathLst>
            </a:custGeom>
            <a:solidFill>
              <a:srgbClr val="370E0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52" name="Google Shape;152;p2"/>
            <p:cNvSpPr/>
            <p:nvPr/>
          </p:nvSpPr>
          <p:spPr>
            <a:xfrm>
              <a:off x="3095" y="2076"/>
              <a:ext cx="357" cy="356"/>
            </a:xfrm>
            <a:custGeom>
              <a:avLst/>
              <a:gdLst/>
              <a:ahLst/>
              <a:cxnLst/>
              <a:rect l="l" t="t" r="r" b="b"/>
              <a:pathLst>
                <a:path w="357" h="356" extrusionOk="0">
                  <a:moveTo>
                    <a:pt x="0" y="0"/>
                  </a:moveTo>
                  <a:lnTo>
                    <a:pt x="21" y="356"/>
                  </a:lnTo>
                  <a:lnTo>
                    <a:pt x="357" y="356"/>
                  </a:lnTo>
                  <a:lnTo>
                    <a:pt x="343" y="11"/>
                  </a:lnTo>
                  <a:lnTo>
                    <a:pt x="0" y="0"/>
                  </a:lnTo>
                  <a:lnTo>
                    <a:pt x="0" y="0"/>
                  </a:lnTo>
                  <a:lnTo>
                    <a:pt x="0" y="0"/>
                  </a:lnTo>
                  <a:lnTo>
                    <a:pt x="0" y="0"/>
                  </a:lnTo>
                  <a:lnTo>
                    <a:pt x="0" y="0"/>
                  </a:lnTo>
                  <a:close/>
                </a:path>
              </a:pathLst>
            </a:custGeom>
            <a:solidFill>
              <a:srgbClr val="8A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53" name="Google Shape;153;p2"/>
            <p:cNvSpPr/>
            <p:nvPr/>
          </p:nvSpPr>
          <p:spPr>
            <a:xfrm>
              <a:off x="3969" y="2076"/>
              <a:ext cx="355" cy="356"/>
            </a:xfrm>
            <a:custGeom>
              <a:avLst/>
              <a:gdLst/>
              <a:ahLst/>
              <a:cxnLst/>
              <a:rect l="l" t="t" r="r" b="b"/>
              <a:pathLst>
                <a:path w="355" h="356" extrusionOk="0">
                  <a:moveTo>
                    <a:pt x="0" y="0"/>
                  </a:moveTo>
                  <a:lnTo>
                    <a:pt x="12" y="356"/>
                  </a:lnTo>
                  <a:lnTo>
                    <a:pt x="355" y="356"/>
                  </a:lnTo>
                  <a:lnTo>
                    <a:pt x="347" y="0"/>
                  </a:lnTo>
                  <a:lnTo>
                    <a:pt x="0" y="0"/>
                  </a:lnTo>
                  <a:lnTo>
                    <a:pt x="0" y="0"/>
                  </a:lnTo>
                  <a:lnTo>
                    <a:pt x="0" y="0"/>
                  </a:lnTo>
                  <a:lnTo>
                    <a:pt x="0" y="0"/>
                  </a:lnTo>
                  <a:lnTo>
                    <a:pt x="0" y="0"/>
                  </a:lnTo>
                  <a:close/>
                </a:path>
              </a:pathLst>
            </a:custGeom>
            <a:solidFill>
              <a:srgbClr val="8A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54" name="Google Shape;154;p2"/>
            <p:cNvSpPr/>
            <p:nvPr/>
          </p:nvSpPr>
          <p:spPr>
            <a:xfrm>
              <a:off x="3000" y="1608"/>
              <a:ext cx="1635" cy="479"/>
            </a:xfrm>
            <a:custGeom>
              <a:avLst/>
              <a:gdLst/>
              <a:ahLst/>
              <a:cxnLst/>
              <a:rect l="l" t="t" r="r" b="b"/>
              <a:pathLst>
                <a:path w="692" h="203" extrusionOk="0">
                  <a:moveTo>
                    <a:pt x="310" y="0"/>
                  </a:moveTo>
                  <a:cubicBezTo>
                    <a:pt x="310" y="0"/>
                    <a:pt x="310" y="0"/>
                    <a:pt x="310" y="0"/>
                  </a:cubicBezTo>
                  <a:cubicBezTo>
                    <a:pt x="310" y="0"/>
                    <a:pt x="310" y="0"/>
                    <a:pt x="310" y="0"/>
                  </a:cubicBezTo>
                  <a:cubicBezTo>
                    <a:pt x="310" y="0"/>
                    <a:pt x="310" y="0"/>
                    <a:pt x="310" y="0"/>
                  </a:cubicBezTo>
                  <a:cubicBezTo>
                    <a:pt x="310" y="0"/>
                    <a:pt x="310" y="0"/>
                    <a:pt x="310" y="0"/>
                  </a:cubicBezTo>
                  <a:cubicBezTo>
                    <a:pt x="251" y="25"/>
                    <a:pt x="251" y="25"/>
                    <a:pt x="251" y="25"/>
                  </a:cubicBezTo>
                  <a:cubicBezTo>
                    <a:pt x="15" y="131"/>
                    <a:pt x="15" y="131"/>
                    <a:pt x="15" y="131"/>
                  </a:cubicBezTo>
                  <a:cubicBezTo>
                    <a:pt x="0" y="138"/>
                    <a:pt x="0" y="138"/>
                    <a:pt x="0" y="138"/>
                  </a:cubicBezTo>
                  <a:cubicBezTo>
                    <a:pt x="0" y="157"/>
                    <a:pt x="0" y="157"/>
                    <a:pt x="0" y="157"/>
                  </a:cubicBezTo>
                  <a:cubicBezTo>
                    <a:pt x="48" y="134"/>
                    <a:pt x="98" y="111"/>
                    <a:pt x="115" y="105"/>
                  </a:cubicBezTo>
                  <a:cubicBezTo>
                    <a:pt x="153" y="92"/>
                    <a:pt x="308" y="16"/>
                    <a:pt x="308" y="16"/>
                  </a:cubicBezTo>
                  <a:cubicBezTo>
                    <a:pt x="309" y="11"/>
                    <a:pt x="309" y="9"/>
                    <a:pt x="309" y="9"/>
                  </a:cubicBezTo>
                  <a:cubicBezTo>
                    <a:pt x="309" y="7"/>
                    <a:pt x="309" y="7"/>
                    <a:pt x="309" y="7"/>
                  </a:cubicBezTo>
                  <a:cubicBezTo>
                    <a:pt x="309" y="8"/>
                    <a:pt x="309" y="9"/>
                    <a:pt x="309" y="9"/>
                  </a:cubicBezTo>
                  <a:cubicBezTo>
                    <a:pt x="309" y="9"/>
                    <a:pt x="309" y="9"/>
                    <a:pt x="309" y="9"/>
                  </a:cubicBezTo>
                  <a:cubicBezTo>
                    <a:pt x="308" y="16"/>
                    <a:pt x="308" y="16"/>
                    <a:pt x="308" y="16"/>
                  </a:cubicBezTo>
                  <a:cubicBezTo>
                    <a:pt x="321" y="21"/>
                    <a:pt x="321" y="21"/>
                    <a:pt x="321" y="21"/>
                  </a:cubicBezTo>
                  <a:cubicBezTo>
                    <a:pt x="538" y="131"/>
                    <a:pt x="538" y="131"/>
                    <a:pt x="538" y="131"/>
                  </a:cubicBezTo>
                  <a:cubicBezTo>
                    <a:pt x="674" y="194"/>
                    <a:pt x="674" y="194"/>
                    <a:pt x="674" y="194"/>
                  </a:cubicBezTo>
                  <a:cubicBezTo>
                    <a:pt x="674" y="194"/>
                    <a:pt x="674" y="194"/>
                    <a:pt x="674" y="194"/>
                  </a:cubicBezTo>
                  <a:cubicBezTo>
                    <a:pt x="692" y="203"/>
                    <a:pt x="692" y="203"/>
                    <a:pt x="692" y="203"/>
                  </a:cubicBezTo>
                  <a:cubicBezTo>
                    <a:pt x="692" y="203"/>
                    <a:pt x="692" y="195"/>
                    <a:pt x="692" y="184"/>
                  </a:cubicBezTo>
                  <a:cubicBezTo>
                    <a:pt x="688" y="182"/>
                    <a:pt x="316" y="2"/>
                    <a:pt x="310" y="0"/>
                  </a:cubicBezTo>
                  <a:close/>
                  <a:moveTo>
                    <a:pt x="193" y="56"/>
                  </a:moveTo>
                  <a:cubicBezTo>
                    <a:pt x="193" y="57"/>
                    <a:pt x="193" y="57"/>
                    <a:pt x="193" y="57"/>
                  </a:cubicBezTo>
                  <a:cubicBezTo>
                    <a:pt x="193" y="57"/>
                    <a:pt x="193" y="57"/>
                    <a:pt x="193" y="57"/>
                  </a:cubicBezTo>
                  <a:cubicBezTo>
                    <a:pt x="193" y="56"/>
                    <a:pt x="193" y="56"/>
                    <a:pt x="193" y="56"/>
                  </a:cubicBezTo>
                  <a:cubicBezTo>
                    <a:pt x="198" y="54"/>
                    <a:pt x="198" y="54"/>
                    <a:pt x="198" y="54"/>
                  </a:cubicBezTo>
                  <a:cubicBezTo>
                    <a:pt x="193" y="56"/>
                    <a:pt x="193" y="56"/>
                    <a:pt x="193" y="56"/>
                  </a:cubicBezTo>
                  <a:close/>
                </a:path>
              </a:pathLst>
            </a:custGeom>
            <a:solidFill>
              <a:srgbClr val="5757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55" name="Google Shape;155;p2"/>
            <p:cNvSpPr/>
            <p:nvPr/>
          </p:nvSpPr>
          <p:spPr>
            <a:xfrm>
              <a:off x="3473" y="3143"/>
              <a:ext cx="491" cy="12"/>
            </a:xfrm>
            <a:custGeom>
              <a:avLst/>
              <a:gdLst/>
              <a:ahLst/>
              <a:cxnLst/>
              <a:rect l="l" t="t" r="r" b="b"/>
              <a:pathLst>
                <a:path w="208" h="5" extrusionOk="0">
                  <a:moveTo>
                    <a:pt x="34" y="0"/>
                  </a:moveTo>
                  <a:cubicBezTo>
                    <a:pt x="0" y="0"/>
                    <a:pt x="0" y="0"/>
                    <a:pt x="0" y="0"/>
                  </a:cubicBezTo>
                  <a:cubicBezTo>
                    <a:pt x="0" y="5"/>
                    <a:pt x="0" y="5"/>
                    <a:pt x="0" y="5"/>
                  </a:cubicBezTo>
                  <a:cubicBezTo>
                    <a:pt x="36" y="5"/>
                    <a:pt x="36" y="5"/>
                    <a:pt x="36" y="5"/>
                  </a:cubicBezTo>
                  <a:cubicBezTo>
                    <a:pt x="208" y="4"/>
                    <a:pt x="208" y="4"/>
                    <a:pt x="208" y="4"/>
                  </a:cubicBezTo>
                  <a:cubicBezTo>
                    <a:pt x="208" y="0"/>
                    <a:pt x="208" y="0"/>
                    <a:pt x="208" y="0"/>
                  </a:cubicBezTo>
                  <a:cubicBezTo>
                    <a:pt x="207" y="0"/>
                    <a:pt x="207" y="0"/>
                    <a:pt x="205" y="0"/>
                  </a:cubicBezTo>
                  <a:cubicBezTo>
                    <a:pt x="115" y="0"/>
                    <a:pt x="34" y="0"/>
                    <a:pt x="34" y="0"/>
                  </a:cubicBezTo>
                  <a:close/>
                </a:path>
              </a:pathLst>
            </a:custGeom>
            <a:solidFill>
              <a:srgbClr val="42A9D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grpSp>
      <p:grpSp>
        <p:nvGrpSpPr>
          <p:cNvPr id="156" name="Google Shape;156;p2"/>
          <p:cNvGrpSpPr/>
          <p:nvPr/>
        </p:nvGrpSpPr>
        <p:grpSpPr>
          <a:xfrm>
            <a:off x="1286241" y="4544219"/>
            <a:ext cx="1404951" cy="2324202"/>
            <a:chOff x="3359" y="1523"/>
            <a:chExt cx="943" cy="1170"/>
          </a:xfrm>
        </p:grpSpPr>
        <p:sp>
          <p:nvSpPr>
            <p:cNvPr id="157" name="Google Shape;157;p2"/>
            <p:cNvSpPr/>
            <p:nvPr/>
          </p:nvSpPr>
          <p:spPr>
            <a:xfrm>
              <a:off x="3359" y="1523"/>
              <a:ext cx="943" cy="922"/>
            </a:xfrm>
            <a:custGeom>
              <a:avLst/>
              <a:gdLst/>
              <a:ahLst/>
              <a:cxnLst/>
              <a:rect l="l" t="t" r="r" b="b"/>
              <a:pathLst>
                <a:path w="399" h="390" extrusionOk="0">
                  <a:moveTo>
                    <a:pt x="213" y="385"/>
                  </a:moveTo>
                  <a:cubicBezTo>
                    <a:pt x="276" y="390"/>
                    <a:pt x="399" y="354"/>
                    <a:pt x="369" y="198"/>
                  </a:cubicBezTo>
                  <a:cubicBezTo>
                    <a:pt x="328" y="0"/>
                    <a:pt x="101" y="49"/>
                    <a:pt x="63" y="117"/>
                  </a:cubicBezTo>
                  <a:cubicBezTo>
                    <a:pt x="0" y="229"/>
                    <a:pt x="19" y="370"/>
                    <a:pt x="213" y="385"/>
                  </a:cubicBezTo>
                  <a:close/>
                </a:path>
              </a:pathLst>
            </a:custGeom>
            <a:solidFill>
              <a:srgbClr val="CA7F2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58" name="Google Shape;158;p2"/>
            <p:cNvSpPr/>
            <p:nvPr/>
          </p:nvSpPr>
          <p:spPr>
            <a:xfrm>
              <a:off x="3565" y="1904"/>
              <a:ext cx="562" cy="789"/>
            </a:xfrm>
            <a:custGeom>
              <a:avLst/>
              <a:gdLst/>
              <a:ahLst/>
              <a:cxnLst/>
              <a:rect l="l" t="t" r="r" b="b"/>
              <a:pathLst>
                <a:path w="238" h="334" extrusionOk="0">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59" name="Google Shape;159;p2"/>
            <p:cNvSpPr/>
            <p:nvPr/>
          </p:nvSpPr>
          <p:spPr>
            <a:xfrm>
              <a:off x="3553" y="1620"/>
              <a:ext cx="596" cy="192"/>
            </a:xfrm>
            <a:custGeom>
              <a:avLst/>
              <a:gdLst/>
              <a:ahLst/>
              <a:cxnLst/>
              <a:rect l="l" t="t" r="r" b="b"/>
              <a:pathLst>
                <a:path w="252" h="81" extrusionOk="0">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60" name="Google Shape;160;p2"/>
            <p:cNvSpPr/>
            <p:nvPr/>
          </p:nvSpPr>
          <p:spPr>
            <a:xfrm>
              <a:off x="3407" y="1788"/>
              <a:ext cx="305" cy="661"/>
            </a:xfrm>
            <a:custGeom>
              <a:avLst/>
              <a:gdLst/>
              <a:ahLst/>
              <a:cxnLst/>
              <a:rect l="l" t="t" r="r" b="b"/>
              <a:pathLst>
                <a:path w="129" h="280" extrusionOk="0">
                  <a:moveTo>
                    <a:pt x="92" y="257"/>
                  </a:moveTo>
                  <a:cubicBezTo>
                    <a:pt x="84" y="249"/>
                    <a:pt x="89" y="220"/>
                    <a:pt x="89" y="220"/>
                  </a:cubicBezTo>
                  <a:cubicBezTo>
                    <a:pt x="89" y="220"/>
                    <a:pt x="58" y="239"/>
                    <a:pt x="50" y="234"/>
                  </a:cubicBezTo>
                  <a:cubicBezTo>
                    <a:pt x="29" y="220"/>
                    <a:pt x="64" y="186"/>
                    <a:pt x="64" y="186"/>
                  </a:cubicBezTo>
                  <a:cubicBezTo>
                    <a:pt x="64" y="186"/>
                    <a:pt x="35" y="192"/>
                    <a:pt x="30" y="184"/>
                  </a:cubicBezTo>
                  <a:cubicBezTo>
                    <a:pt x="24" y="174"/>
                    <a:pt x="45" y="146"/>
                    <a:pt x="45" y="146"/>
                  </a:cubicBezTo>
                  <a:cubicBezTo>
                    <a:pt x="45" y="146"/>
                    <a:pt x="10" y="158"/>
                    <a:pt x="11" y="133"/>
                  </a:cubicBezTo>
                  <a:cubicBezTo>
                    <a:pt x="11" y="109"/>
                    <a:pt x="48" y="104"/>
                    <a:pt x="48" y="104"/>
                  </a:cubicBezTo>
                  <a:cubicBezTo>
                    <a:pt x="48" y="104"/>
                    <a:pt x="14" y="91"/>
                    <a:pt x="16" y="82"/>
                  </a:cubicBezTo>
                  <a:cubicBezTo>
                    <a:pt x="18" y="67"/>
                    <a:pt x="29" y="66"/>
                    <a:pt x="45" y="64"/>
                  </a:cubicBezTo>
                  <a:cubicBezTo>
                    <a:pt x="41" y="62"/>
                    <a:pt x="28" y="41"/>
                    <a:pt x="28" y="35"/>
                  </a:cubicBezTo>
                  <a:cubicBezTo>
                    <a:pt x="28" y="28"/>
                    <a:pt x="36" y="17"/>
                    <a:pt x="47" y="15"/>
                  </a:cubicBezTo>
                  <a:cubicBezTo>
                    <a:pt x="52" y="13"/>
                    <a:pt x="61" y="11"/>
                    <a:pt x="72" y="8"/>
                  </a:cubicBezTo>
                  <a:cubicBezTo>
                    <a:pt x="54" y="0"/>
                    <a:pt x="30" y="8"/>
                    <a:pt x="23" y="25"/>
                  </a:cubicBezTo>
                  <a:cubicBezTo>
                    <a:pt x="12" y="46"/>
                    <a:pt x="35" y="62"/>
                    <a:pt x="35" y="62"/>
                  </a:cubicBezTo>
                  <a:cubicBezTo>
                    <a:pt x="35" y="62"/>
                    <a:pt x="11" y="53"/>
                    <a:pt x="8" y="84"/>
                  </a:cubicBezTo>
                  <a:cubicBezTo>
                    <a:pt x="6" y="98"/>
                    <a:pt x="16" y="99"/>
                    <a:pt x="34" y="106"/>
                  </a:cubicBezTo>
                  <a:cubicBezTo>
                    <a:pt x="16" y="103"/>
                    <a:pt x="0" y="117"/>
                    <a:pt x="1" y="140"/>
                  </a:cubicBezTo>
                  <a:cubicBezTo>
                    <a:pt x="3" y="163"/>
                    <a:pt x="34" y="154"/>
                    <a:pt x="34" y="154"/>
                  </a:cubicBezTo>
                  <a:cubicBezTo>
                    <a:pt x="34" y="154"/>
                    <a:pt x="14" y="171"/>
                    <a:pt x="22" y="187"/>
                  </a:cubicBezTo>
                  <a:cubicBezTo>
                    <a:pt x="29" y="202"/>
                    <a:pt x="53" y="190"/>
                    <a:pt x="53" y="190"/>
                  </a:cubicBezTo>
                  <a:cubicBezTo>
                    <a:pt x="53" y="190"/>
                    <a:pt x="17" y="222"/>
                    <a:pt x="41" y="237"/>
                  </a:cubicBezTo>
                  <a:cubicBezTo>
                    <a:pt x="62" y="251"/>
                    <a:pt x="69" y="242"/>
                    <a:pt x="80" y="231"/>
                  </a:cubicBezTo>
                  <a:cubicBezTo>
                    <a:pt x="75" y="244"/>
                    <a:pt x="79" y="269"/>
                    <a:pt x="100" y="273"/>
                  </a:cubicBezTo>
                  <a:cubicBezTo>
                    <a:pt x="127" y="280"/>
                    <a:pt x="129" y="249"/>
                    <a:pt x="129" y="249"/>
                  </a:cubicBezTo>
                  <a:cubicBezTo>
                    <a:pt x="129" y="249"/>
                    <a:pt x="111" y="277"/>
                    <a:pt x="92" y="257"/>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61" name="Google Shape;161;p2"/>
            <p:cNvSpPr/>
            <p:nvPr/>
          </p:nvSpPr>
          <p:spPr>
            <a:xfrm>
              <a:off x="3884" y="1779"/>
              <a:ext cx="392" cy="666"/>
            </a:xfrm>
            <a:custGeom>
              <a:avLst/>
              <a:gdLst/>
              <a:ahLst/>
              <a:cxnLst/>
              <a:rect l="l" t="t" r="r" b="b"/>
              <a:pathLst>
                <a:path w="166" h="282" extrusionOk="0">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grpSp>
      <p:grpSp>
        <p:nvGrpSpPr>
          <p:cNvPr id="162" name="Google Shape;162;p2"/>
          <p:cNvGrpSpPr/>
          <p:nvPr/>
        </p:nvGrpSpPr>
        <p:grpSpPr>
          <a:xfrm>
            <a:off x="876300" y="5011047"/>
            <a:ext cx="1122760" cy="1857375"/>
            <a:chOff x="3367" y="1523"/>
            <a:chExt cx="943" cy="1170"/>
          </a:xfrm>
        </p:grpSpPr>
        <p:sp>
          <p:nvSpPr>
            <p:cNvPr id="163" name="Google Shape;163;p2"/>
            <p:cNvSpPr/>
            <p:nvPr/>
          </p:nvSpPr>
          <p:spPr>
            <a:xfrm>
              <a:off x="3757" y="2208"/>
              <a:ext cx="236" cy="88"/>
            </a:xfrm>
            <a:custGeom>
              <a:avLst/>
              <a:gdLst/>
              <a:ahLst/>
              <a:cxnLst/>
              <a:rect l="l" t="t" r="r" b="b"/>
              <a:pathLst>
                <a:path w="100" h="37" extrusionOk="0">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64" name="Google Shape;164;p2"/>
            <p:cNvSpPr/>
            <p:nvPr/>
          </p:nvSpPr>
          <p:spPr>
            <a:xfrm>
              <a:off x="3367" y="1523"/>
              <a:ext cx="943" cy="922"/>
            </a:xfrm>
            <a:custGeom>
              <a:avLst/>
              <a:gdLst/>
              <a:ahLst/>
              <a:cxnLst/>
              <a:rect l="l" t="t" r="r" b="b"/>
              <a:pathLst>
                <a:path w="399" h="390" extrusionOk="0">
                  <a:moveTo>
                    <a:pt x="212" y="385"/>
                  </a:moveTo>
                  <a:cubicBezTo>
                    <a:pt x="275" y="390"/>
                    <a:pt x="399" y="354"/>
                    <a:pt x="368" y="198"/>
                  </a:cubicBezTo>
                  <a:cubicBezTo>
                    <a:pt x="328" y="0"/>
                    <a:pt x="100" y="49"/>
                    <a:pt x="62" y="117"/>
                  </a:cubicBezTo>
                  <a:cubicBezTo>
                    <a:pt x="0" y="229"/>
                    <a:pt x="18" y="370"/>
                    <a:pt x="212" y="385"/>
                  </a:cubicBezTo>
                  <a:close/>
                </a:path>
              </a:pathLst>
            </a:custGeom>
            <a:solidFill>
              <a:srgbClr val="FEBE2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65" name="Google Shape;165;p2"/>
            <p:cNvSpPr/>
            <p:nvPr/>
          </p:nvSpPr>
          <p:spPr>
            <a:xfrm>
              <a:off x="3571" y="1904"/>
              <a:ext cx="564" cy="789"/>
            </a:xfrm>
            <a:custGeom>
              <a:avLst/>
              <a:gdLst/>
              <a:ahLst/>
              <a:cxnLst/>
              <a:rect l="l" t="t" r="r" b="b"/>
              <a:pathLst>
                <a:path w="239" h="334" extrusionOk="0">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66" name="Google Shape;166;p2"/>
            <p:cNvSpPr/>
            <p:nvPr/>
          </p:nvSpPr>
          <p:spPr>
            <a:xfrm>
              <a:off x="3528" y="1620"/>
              <a:ext cx="593" cy="192"/>
            </a:xfrm>
            <a:custGeom>
              <a:avLst/>
              <a:gdLst/>
              <a:ahLst/>
              <a:cxnLst/>
              <a:rect l="l" t="t" r="r" b="b"/>
              <a:pathLst>
                <a:path w="251" h="81" extrusionOk="0">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67" name="Google Shape;167;p2"/>
            <p:cNvSpPr/>
            <p:nvPr/>
          </p:nvSpPr>
          <p:spPr>
            <a:xfrm>
              <a:off x="3965" y="1788"/>
              <a:ext cx="307" cy="661"/>
            </a:xfrm>
            <a:custGeom>
              <a:avLst/>
              <a:gdLst/>
              <a:ahLst/>
              <a:cxnLst/>
              <a:rect l="l" t="t" r="r" b="b"/>
              <a:pathLst>
                <a:path w="130" h="280" extrusionOk="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68" name="Google Shape;168;p2"/>
            <p:cNvSpPr/>
            <p:nvPr/>
          </p:nvSpPr>
          <p:spPr>
            <a:xfrm>
              <a:off x="3403" y="1779"/>
              <a:ext cx="389" cy="666"/>
            </a:xfrm>
            <a:custGeom>
              <a:avLst/>
              <a:gdLst/>
              <a:ahLst/>
              <a:cxnLst/>
              <a:rect l="l" t="t" r="r" b="b"/>
              <a:pathLst>
                <a:path w="165" h="282" extrusionOk="0">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grpSp>
      <p:grpSp>
        <p:nvGrpSpPr>
          <p:cNvPr id="169" name="Google Shape;169;p2"/>
          <p:cNvGrpSpPr/>
          <p:nvPr/>
        </p:nvGrpSpPr>
        <p:grpSpPr>
          <a:xfrm>
            <a:off x="-16478" y="4350236"/>
            <a:ext cx="1272587" cy="2518186"/>
            <a:chOff x="-3496" y="4350236"/>
            <a:chExt cx="1696783" cy="2518186"/>
          </a:xfrm>
        </p:grpSpPr>
        <p:sp>
          <p:nvSpPr>
            <p:cNvPr id="170" name="Google Shape;170;p2"/>
            <p:cNvSpPr/>
            <p:nvPr/>
          </p:nvSpPr>
          <p:spPr>
            <a:xfrm>
              <a:off x="-1588" y="4440962"/>
              <a:ext cx="1615212" cy="1820141"/>
            </a:xfrm>
            <a:custGeom>
              <a:avLst/>
              <a:gdLst/>
              <a:ahLst/>
              <a:cxnLst/>
              <a:rect l="l" t="t" r="r" b="b"/>
              <a:pathLst>
                <a:path w="1615212" h="1820141" extrusionOk="0">
                  <a:moveTo>
                    <a:pt x="734626" y="2038"/>
                  </a:moveTo>
                  <a:cubicBezTo>
                    <a:pt x="1104168" y="24231"/>
                    <a:pt x="1475791" y="230903"/>
                    <a:pt x="1589496" y="780177"/>
                  </a:cubicBezTo>
                  <a:cubicBezTo>
                    <a:pt x="1755894" y="1645701"/>
                    <a:pt x="1073662" y="1845437"/>
                    <a:pt x="724226" y="1817696"/>
                  </a:cubicBezTo>
                  <a:cubicBezTo>
                    <a:pt x="398251" y="1792485"/>
                    <a:pt x="161356" y="1703117"/>
                    <a:pt x="0" y="1572499"/>
                  </a:cubicBezTo>
                  <a:lnTo>
                    <a:pt x="0" y="211270"/>
                  </a:lnTo>
                  <a:cubicBezTo>
                    <a:pt x="161774" y="78872"/>
                    <a:pt x="447573" y="-15201"/>
                    <a:pt x="734626" y="2038"/>
                  </a:cubicBezTo>
                  <a:close/>
                </a:path>
              </a:pathLst>
            </a:custGeom>
            <a:solidFill>
              <a:srgbClr val="EB7F2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71" name="Google Shape;171;p2"/>
            <p:cNvSpPr/>
            <p:nvPr/>
          </p:nvSpPr>
          <p:spPr>
            <a:xfrm>
              <a:off x="24666" y="5016746"/>
              <a:ext cx="1318938" cy="1851676"/>
            </a:xfrm>
            <a:custGeom>
              <a:avLst/>
              <a:gdLst/>
              <a:ahLst/>
              <a:cxnLst/>
              <a:rect l="l" t="t" r="r" b="b"/>
              <a:pathLst>
                <a:path w="238" h="334" extrusionOk="0">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72" name="Google Shape;172;p2"/>
            <p:cNvSpPr/>
            <p:nvPr/>
          </p:nvSpPr>
          <p:spPr>
            <a:xfrm>
              <a:off x="-3496" y="4350236"/>
              <a:ext cx="1398732" cy="450598"/>
            </a:xfrm>
            <a:custGeom>
              <a:avLst/>
              <a:gdLst/>
              <a:ahLst/>
              <a:cxnLst/>
              <a:rect l="l" t="t" r="r" b="b"/>
              <a:pathLst>
                <a:path w="252" h="81" extrusionOk="0">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73" name="Google Shape;173;p2"/>
            <p:cNvSpPr/>
            <p:nvPr/>
          </p:nvSpPr>
          <p:spPr>
            <a:xfrm>
              <a:off x="773316" y="4723387"/>
              <a:ext cx="919971" cy="1563012"/>
            </a:xfrm>
            <a:custGeom>
              <a:avLst/>
              <a:gdLst/>
              <a:ahLst/>
              <a:cxnLst/>
              <a:rect l="l" t="t" r="r" b="b"/>
              <a:pathLst>
                <a:path w="166" h="282" extrusionOk="0">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grpSp>
      <p:grpSp>
        <p:nvGrpSpPr>
          <p:cNvPr id="174" name="Google Shape;174;p2"/>
          <p:cNvGrpSpPr/>
          <p:nvPr/>
        </p:nvGrpSpPr>
        <p:grpSpPr>
          <a:xfrm>
            <a:off x="2183502" y="4572471"/>
            <a:ext cx="1387874" cy="2295951"/>
            <a:chOff x="3367" y="1523"/>
            <a:chExt cx="943" cy="1170"/>
          </a:xfrm>
        </p:grpSpPr>
        <p:sp>
          <p:nvSpPr>
            <p:cNvPr id="175" name="Google Shape;175;p2"/>
            <p:cNvSpPr/>
            <p:nvPr/>
          </p:nvSpPr>
          <p:spPr>
            <a:xfrm>
              <a:off x="3757" y="2208"/>
              <a:ext cx="236" cy="88"/>
            </a:xfrm>
            <a:custGeom>
              <a:avLst/>
              <a:gdLst/>
              <a:ahLst/>
              <a:cxnLst/>
              <a:rect l="l" t="t" r="r" b="b"/>
              <a:pathLst>
                <a:path w="100" h="37" extrusionOk="0">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76" name="Google Shape;176;p2"/>
            <p:cNvSpPr/>
            <p:nvPr/>
          </p:nvSpPr>
          <p:spPr>
            <a:xfrm>
              <a:off x="3367" y="1523"/>
              <a:ext cx="943" cy="922"/>
            </a:xfrm>
            <a:custGeom>
              <a:avLst/>
              <a:gdLst/>
              <a:ahLst/>
              <a:cxnLst/>
              <a:rect l="l" t="t" r="r" b="b"/>
              <a:pathLst>
                <a:path w="399" h="390" extrusionOk="0">
                  <a:moveTo>
                    <a:pt x="212" y="385"/>
                  </a:moveTo>
                  <a:cubicBezTo>
                    <a:pt x="275" y="390"/>
                    <a:pt x="399" y="354"/>
                    <a:pt x="368" y="198"/>
                  </a:cubicBezTo>
                  <a:cubicBezTo>
                    <a:pt x="328" y="0"/>
                    <a:pt x="100" y="49"/>
                    <a:pt x="62" y="117"/>
                  </a:cubicBezTo>
                  <a:cubicBezTo>
                    <a:pt x="0" y="229"/>
                    <a:pt x="18" y="370"/>
                    <a:pt x="212" y="385"/>
                  </a:cubicBezTo>
                  <a:close/>
                </a:path>
              </a:pathLst>
            </a:custGeom>
            <a:solidFill>
              <a:srgbClr val="F7D32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77" name="Google Shape;177;p2"/>
            <p:cNvSpPr/>
            <p:nvPr/>
          </p:nvSpPr>
          <p:spPr>
            <a:xfrm>
              <a:off x="3571" y="1904"/>
              <a:ext cx="564" cy="789"/>
            </a:xfrm>
            <a:custGeom>
              <a:avLst/>
              <a:gdLst/>
              <a:ahLst/>
              <a:cxnLst/>
              <a:rect l="l" t="t" r="r" b="b"/>
              <a:pathLst>
                <a:path w="239" h="334" extrusionOk="0">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78" name="Google Shape;178;p2"/>
            <p:cNvSpPr/>
            <p:nvPr/>
          </p:nvSpPr>
          <p:spPr>
            <a:xfrm>
              <a:off x="3528" y="1620"/>
              <a:ext cx="593" cy="192"/>
            </a:xfrm>
            <a:custGeom>
              <a:avLst/>
              <a:gdLst/>
              <a:ahLst/>
              <a:cxnLst/>
              <a:rect l="l" t="t" r="r" b="b"/>
              <a:pathLst>
                <a:path w="251" h="81" extrusionOk="0">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79" name="Google Shape;179;p2"/>
            <p:cNvSpPr/>
            <p:nvPr/>
          </p:nvSpPr>
          <p:spPr>
            <a:xfrm>
              <a:off x="3965" y="1788"/>
              <a:ext cx="307" cy="661"/>
            </a:xfrm>
            <a:custGeom>
              <a:avLst/>
              <a:gdLst/>
              <a:ahLst/>
              <a:cxnLst/>
              <a:rect l="l" t="t" r="r" b="b"/>
              <a:pathLst>
                <a:path w="130" h="280" extrusionOk="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80" name="Google Shape;180;p2"/>
            <p:cNvSpPr/>
            <p:nvPr/>
          </p:nvSpPr>
          <p:spPr>
            <a:xfrm>
              <a:off x="3403" y="1779"/>
              <a:ext cx="389" cy="666"/>
            </a:xfrm>
            <a:custGeom>
              <a:avLst/>
              <a:gdLst/>
              <a:ahLst/>
              <a:cxnLst/>
              <a:rect l="l" t="t" r="r" b="b"/>
              <a:pathLst>
                <a:path w="165" h="282" extrusionOk="0">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grpSp>
      <p:grpSp>
        <p:nvGrpSpPr>
          <p:cNvPr id="181" name="Google Shape;181;p2"/>
          <p:cNvGrpSpPr/>
          <p:nvPr/>
        </p:nvGrpSpPr>
        <p:grpSpPr>
          <a:xfrm rot="1576354">
            <a:off x="8244853" y="2756735"/>
            <a:ext cx="1006250" cy="1378652"/>
            <a:chOff x="10880877" y="927997"/>
            <a:chExt cx="1341666" cy="1378652"/>
          </a:xfrm>
        </p:grpSpPr>
        <p:sp>
          <p:nvSpPr>
            <p:cNvPr id="182" name="Google Shape;182;p2"/>
            <p:cNvSpPr/>
            <p:nvPr/>
          </p:nvSpPr>
          <p:spPr>
            <a:xfrm rot="-1200454">
              <a:off x="11036616" y="1071278"/>
              <a:ext cx="1030189" cy="1092089"/>
            </a:xfrm>
            <a:custGeom>
              <a:avLst/>
              <a:gdLst/>
              <a:ahLst/>
              <a:cxnLst/>
              <a:rect l="l" t="t" r="r" b="b"/>
              <a:pathLst>
                <a:path w="493" h="523" extrusionOk="0">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83" name="Google Shape;183;p2"/>
            <p:cNvSpPr/>
            <p:nvPr/>
          </p:nvSpPr>
          <p:spPr>
            <a:xfrm rot="-1200454">
              <a:off x="11111902" y="1136486"/>
              <a:ext cx="872786" cy="886051"/>
            </a:xfrm>
            <a:custGeom>
              <a:avLst/>
              <a:gdLst/>
              <a:ahLst/>
              <a:cxnLst/>
              <a:rect l="l" t="t" r="r" b="b"/>
              <a:pathLst>
                <a:path w="418" h="424" extrusionOk="0">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84" name="Google Shape;184;p2"/>
            <p:cNvSpPr/>
            <p:nvPr/>
          </p:nvSpPr>
          <p:spPr>
            <a:xfrm rot="-1200454">
              <a:off x="11487828" y="1372986"/>
              <a:ext cx="144138" cy="616345"/>
            </a:xfrm>
            <a:custGeom>
              <a:avLst/>
              <a:gdLst/>
              <a:ahLst/>
              <a:cxnLst/>
              <a:rect l="l" t="t" r="r" b="b"/>
              <a:pathLst>
                <a:path w="69" h="295" extrusionOk="0">
                  <a:moveTo>
                    <a:pt x="53" y="295"/>
                  </a:moveTo>
                  <a:cubicBezTo>
                    <a:pt x="53" y="295"/>
                    <a:pt x="12" y="195"/>
                    <a:pt x="69" y="0"/>
                  </a:cubicBezTo>
                  <a:cubicBezTo>
                    <a:pt x="52" y="26"/>
                    <a:pt x="0" y="217"/>
                    <a:pt x="53" y="295"/>
                  </a:cubicBezTo>
                  <a:close/>
                </a:path>
              </a:pathLst>
            </a:custGeom>
            <a:solidFill>
              <a:srgbClr val="6E401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85" name="Google Shape;185;p2"/>
            <p:cNvSpPr/>
            <p:nvPr/>
          </p:nvSpPr>
          <p:spPr>
            <a:xfrm rot="-1200454">
              <a:off x="11275423" y="1608421"/>
              <a:ext cx="279433" cy="298887"/>
            </a:xfrm>
            <a:custGeom>
              <a:avLst/>
              <a:gdLst/>
              <a:ahLst/>
              <a:cxnLst/>
              <a:rect l="l" t="t" r="r" b="b"/>
              <a:pathLst>
                <a:path w="134" h="143" extrusionOk="0">
                  <a:moveTo>
                    <a:pt x="134" y="143"/>
                  </a:moveTo>
                  <a:cubicBezTo>
                    <a:pt x="134" y="143"/>
                    <a:pt x="68" y="117"/>
                    <a:pt x="0" y="0"/>
                  </a:cubicBezTo>
                  <a:cubicBezTo>
                    <a:pt x="5" y="20"/>
                    <a:pt x="72" y="133"/>
                    <a:pt x="134" y="143"/>
                  </a:cubicBezTo>
                  <a:close/>
                </a:path>
              </a:pathLst>
            </a:custGeom>
            <a:solidFill>
              <a:srgbClr val="6E401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86" name="Google Shape;186;p2"/>
            <p:cNvSpPr/>
            <p:nvPr/>
          </p:nvSpPr>
          <p:spPr>
            <a:xfrm rot="-1200454">
              <a:off x="11408949" y="1946124"/>
              <a:ext cx="244062" cy="84007"/>
            </a:xfrm>
            <a:custGeom>
              <a:avLst/>
              <a:gdLst/>
              <a:ahLst/>
              <a:cxnLst/>
              <a:rect l="l" t="t" r="r" b="b"/>
              <a:pathLst>
                <a:path w="117" h="40" extrusionOk="0">
                  <a:moveTo>
                    <a:pt x="117" y="22"/>
                  </a:moveTo>
                  <a:cubicBezTo>
                    <a:pt x="117" y="22"/>
                    <a:pt x="75" y="34"/>
                    <a:pt x="0" y="0"/>
                  </a:cubicBezTo>
                  <a:cubicBezTo>
                    <a:pt x="9" y="8"/>
                    <a:pt x="82" y="40"/>
                    <a:pt x="117" y="22"/>
                  </a:cubicBezTo>
                  <a:close/>
                </a:path>
              </a:pathLst>
            </a:custGeom>
            <a:solidFill>
              <a:srgbClr val="6E401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87" name="Google Shape;187;p2"/>
            <p:cNvSpPr/>
            <p:nvPr/>
          </p:nvSpPr>
          <p:spPr>
            <a:xfrm rot="-1200454">
              <a:off x="11624124" y="1563797"/>
              <a:ext cx="342217" cy="229913"/>
            </a:xfrm>
            <a:custGeom>
              <a:avLst/>
              <a:gdLst/>
              <a:ahLst/>
              <a:cxnLst/>
              <a:rect l="l" t="t" r="r" b="b"/>
              <a:pathLst>
                <a:path w="164" h="110" extrusionOk="0">
                  <a:moveTo>
                    <a:pt x="0" y="105"/>
                  </a:moveTo>
                  <a:cubicBezTo>
                    <a:pt x="0" y="105"/>
                    <a:pt x="70" y="96"/>
                    <a:pt x="164" y="0"/>
                  </a:cubicBezTo>
                  <a:cubicBezTo>
                    <a:pt x="155" y="18"/>
                    <a:pt x="62" y="110"/>
                    <a:pt x="0" y="105"/>
                  </a:cubicBezTo>
                  <a:close/>
                </a:path>
              </a:pathLst>
            </a:custGeom>
            <a:solidFill>
              <a:srgbClr val="6E401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88" name="Google Shape;188;p2"/>
            <p:cNvSpPr/>
            <p:nvPr/>
          </p:nvSpPr>
          <p:spPr>
            <a:xfrm rot="-1200454">
              <a:off x="11677994" y="1824726"/>
              <a:ext cx="329837" cy="104345"/>
            </a:xfrm>
            <a:custGeom>
              <a:avLst/>
              <a:gdLst/>
              <a:ahLst/>
              <a:cxnLst/>
              <a:rect l="l" t="t" r="r" b="b"/>
              <a:pathLst>
                <a:path w="158" h="50" extrusionOk="0">
                  <a:moveTo>
                    <a:pt x="0" y="26"/>
                  </a:moveTo>
                  <a:cubicBezTo>
                    <a:pt x="0" y="26"/>
                    <a:pt x="55" y="43"/>
                    <a:pt x="158" y="0"/>
                  </a:cubicBezTo>
                  <a:cubicBezTo>
                    <a:pt x="144" y="11"/>
                    <a:pt x="45" y="50"/>
                    <a:pt x="0" y="26"/>
                  </a:cubicBezTo>
                  <a:close/>
                </a:path>
              </a:pathLst>
            </a:custGeom>
            <a:solidFill>
              <a:srgbClr val="6E401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89" name="Google Shape;189;p2"/>
            <p:cNvSpPr/>
            <p:nvPr/>
          </p:nvSpPr>
          <p:spPr>
            <a:xfrm rot="-1200454">
              <a:off x="11582576" y="2030249"/>
              <a:ext cx="165361" cy="211344"/>
            </a:xfrm>
            <a:custGeom>
              <a:avLst/>
              <a:gdLst/>
              <a:ahLst/>
              <a:cxnLst/>
              <a:rect l="l" t="t" r="r" b="b"/>
              <a:pathLst>
                <a:path w="79" h="101" extrusionOk="0">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grpSp>
      <p:sp>
        <p:nvSpPr>
          <p:cNvPr id="190" name="Google Shape;190;p2"/>
          <p:cNvSpPr/>
          <p:nvPr/>
        </p:nvSpPr>
        <p:spPr>
          <a:xfrm>
            <a:off x="3031996" y="5351894"/>
            <a:ext cx="261938" cy="223837"/>
          </a:xfrm>
          <a:custGeom>
            <a:avLst/>
            <a:gdLst/>
            <a:ahLst/>
            <a:cxnLst/>
            <a:rect l="l" t="t" r="r" b="b"/>
            <a:pathLst>
              <a:path w="93" h="60" extrusionOk="0">
                <a:moveTo>
                  <a:pt x="0" y="10"/>
                </a:moveTo>
                <a:cubicBezTo>
                  <a:pt x="28" y="28"/>
                  <a:pt x="57" y="45"/>
                  <a:pt x="87" y="60"/>
                </a:cubicBezTo>
                <a:cubicBezTo>
                  <a:pt x="93" y="49"/>
                  <a:pt x="93" y="49"/>
                  <a:pt x="93" y="49"/>
                </a:cubicBezTo>
                <a:cubicBezTo>
                  <a:pt x="64" y="34"/>
                  <a:pt x="34" y="18"/>
                  <a:pt x="6" y="0"/>
                </a:cubicBezTo>
                <a:cubicBezTo>
                  <a:pt x="6" y="0"/>
                  <a:pt x="6" y="0"/>
                  <a:pt x="0" y="10"/>
                </a:cubicBezTo>
                <a:close/>
              </a:path>
            </a:pathLst>
          </a:custGeom>
          <a:solidFill>
            <a:srgbClr val="F9D43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91" name="Google Shape;191;p2"/>
          <p:cNvSpPr/>
          <p:nvPr/>
        </p:nvSpPr>
        <p:spPr>
          <a:xfrm>
            <a:off x="-21175" y="3533670"/>
            <a:ext cx="9104588" cy="3029936"/>
          </a:xfrm>
          <a:custGeom>
            <a:avLst/>
            <a:gdLst/>
            <a:ahLst/>
            <a:cxnLst/>
            <a:rect l="l" t="t" r="r" b="b"/>
            <a:pathLst>
              <a:path w="12139450" h="3029936" extrusionOk="0">
                <a:moveTo>
                  <a:pt x="0" y="0"/>
                </a:moveTo>
                <a:cubicBezTo>
                  <a:pt x="2929759" y="344215"/>
                  <a:pt x="5071240" y="2953407"/>
                  <a:pt x="7598980" y="3026979"/>
                </a:cubicBezTo>
                <a:cubicBezTo>
                  <a:pt x="10126720" y="3100551"/>
                  <a:pt x="11782099" y="1778876"/>
                  <a:pt x="12139450" y="1576552"/>
                </a:cubicBezTo>
              </a:path>
            </a:pathLst>
          </a:custGeom>
          <a:noFill/>
          <a:ln w="38100" cap="flat" cmpd="sng">
            <a:solidFill>
              <a:srgbClr val="F9D43B"/>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grpSp>
        <p:nvGrpSpPr>
          <p:cNvPr id="192" name="Google Shape;192;p2"/>
          <p:cNvGrpSpPr/>
          <p:nvPr/>
        </p:nvGrpSpPr>
        <p:grpSpPr>
          <a:xfrm rot="198573">
            <a:off x="802462" y="2454522"/>
            <a:ext cx="1771230" cy="1990816"/>
            <a:chOff x="1040409" y="2479490"/>
            <a:chExt cx="2366634" cy="1995025"/>
          </a:xfrm>
        </p:grpSpPr>
        <p:sp>
          <p:nvSpPr>
            <p:cNvPr id="193" name="Google Shape;193;p2"/>
            <p:cNvSpPr/>
            <p:nvPr/>
          </p:nvSpPr>
          <p:spPr>
            <a:xfrm rot="1365846">
              <a:off x="2670688" y="3669154"/>
              <a:ext cx="638832" cy="573399"/>
            </a:xfrm>
            <a:custGeom>
              <a:avLst/>
              <a:gdLst/>
              <a:ahLst/>
              <a:cxnLst/>
              <a:rect l="l" t="t" r="r" b="b"/>
              <a:pathLst>
                <a:path w="157" h="141" extrusionOk="0">
                  <a:moveTo>
                    <a:pt x="0" y="16"/>
                  </a:moveTo>
                  <a:cubicBezTo>
                    <a:pt x="0" y="16"/>
                    <a:pt x="114" y="0"/>
                    <a:pt x="137" y="17"/>
                  </a:cubicBezTo>
                  <a:cubicBezTo>
                    <a:pt x="156" y="34"/>
                    <a:pt x="157" y="138"/>
                    <a:pt x="157" y="138"/>
                  </a:cubicBezTo>
                  <a:cubicBezTo>
                    <a:pt x="157" y="138"/>
                    <a:pt x="113" y="141"/>
                    <a:pt x="99" y="141"/>
                  </a:cubicBezTo>
                  <a:cubicBezTo>
                    <a:pt x="104" y="72"/>
                    <a:pt x="20" y="74"/>
                    <a:pt x="20" y="74"/>
                  </a:cubicBezTo>
                  <a:cubicBezTo>
                    <a:pt x="0" y="16"/>
                    <a:pt x="0" y="16"/>
                    <a:pt x="0" y="16"/>
                  </a:cubicBezTo>
                  <a:cubicBezTo>
                    <a:pt x="0" y="16"/>
                    <a:pt x="0" y="16"/>
                    <a:pt x="0" y="16"/>
                  </a:cubicBezTo>
                  <a:close/>
                </a:path>
              </a:pathLst>
            </a:custGeom>
            <a:solidFill>
              <a:srgbClr val="F9D43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94" name="Google Shape;194;p2"/>
            <p:cNvSpPr/>
            <p:nvPr/>
          </p:nvSpPr>
          <p:spPr>
            <a:xfrm rot="1365846">
              <a:off x="1191522" y="2789483"/>
              <a:ext cx="1833843" cy="1150242"/>
            </a:xfrm>
            <a:custGeom>
              <a:avLst/>
              <a:gdLst/>
              <a:ahLst/>
              <a:cxnLst/>
              <a:rect l="l" t="t" r="r" b="b"/>
              <a:pathLst>
                <a:path w="451" h="283" extrusionOk="0">
                  <a:moveTo>
                    <a:pt x="9" y="66"/>
                  </a:moveTo>
                  <a:cubicBezTo>
                    <a:pt x="25" y="42"/>
                    <a:pt x="403" y="0"/>
                    <a:pt x="427" y="29"/>
                  </a:cubicBezTo>
                  <a:cubicBezTo>
                    <a:pt x="437" y="40"/>
                    <a:pt x="444" y="131"/>
                    <a:pt x="451" y="197"/>
                  </a:cubicBezTo>
                  <a:cubicBezTo>
                    <a:pt x="434" y="189"/>
                    <a:pt x="389" y="219"/>
                    <a:pt x="389" y="219"/>
                  </a:cubicBezTo>
                  <a:cubicBezTo>
                    <a:pt x="371" y="237"/>
                    <a:pt x="375" y="267"/>
                    <a:pt x="375" y="267"/>
                  </a:cubicBezTo>
                  <a:cubicBezTo>
                    <a:pt x="209" y="274"/>
                    <a:pt x="209" y="274"/>
                    <a:pt x="209" y="274"/>
                  </a:cubicBezTo>
                  <a:cubicBezTo>
                    <a:pt x="209" y="274"/>
                    <a:pt x="212" y="210"/>
                    <a:pt x="135" y="213"/>
                  </a:cubicBezTo>
                  <a:cubicBezTo>
                    <a:pt x="114" y="213"/>
                    <a:pt x="71" y="244"/>
                    <a:pt x="78" y="281"/>
                  </a:cubicBezTo>
                  <a:cubicBezTo>
                    <a:pt x="45" y="282"/>
                    <a:pt x="18" y="283"/>
                    <a:pt x="18" y="283"/>
                  </a:cubicBezTo>
                  <a:cubicBezTo>
                    <a:pt x="18" y="283"/>
                    <a:pt x="0" y="85"/>
                    <a:pt x="9" y="66"/>
                  </a:cubicBezTo>
                  <a:close/>
                </a:path>
              </a:pathLst>
            </a:custGeom>
            <a:solidFill>
              <a:srgbClr val="F9D43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95" name="Google Shape;195;p2"/>
            <p:cNvSpPr/>
            <p:nvPr/>
          </p:nvSpPr>
          <p:spPr>
            <a:xfrm rot="1365846">
              <a:off x="2723337" y="3180089"/>
              <a:ext cx="292726" cy="447699"/>
            </a:xfrm>
            <a:custGeom>
              <a:avLst/>
              <a:gdLst/>
              <a:ahLst/>
              <a:cxnLst/>
              <a:rect l="l" t="t" r="r" b="b"/>
              <a:pathLst>
                <a:path w="72" h="110" extrusionOk="0">
                  <a:moveTo>
                    <a:pt x="72" y="109"/>
                  </a:moveTo>
                  <a:cubicBezTo>
                    <a:pt x="8" y="110"/>
                    <a:pt x="8" y="110"/>
                    <a:pt x="8" y="110"/>
                  </a:cubicBezTo>
                  <a:cubicBezTo>
                    <a:pt x="0" y="11"/>
                    <a:pt x="0" y="11"/>
                    <a:pt x="0" y="11"/>
                  </a:cubicBezTo>
                  <a:cubicBezTo>
                    <a:pt x="0" y="11"/>
                    <a:pt x="44" y="0"/>
                    <a:pt x="55" y="16"/>
                  </a:cubicBezTo>
                  <a:cubicBezTo>
                    <a:pt x="64" y="27"/>
                    <a:pt x="72" y="109"/>
                    <a:pt x="72" y="109"/>
                  </a:cubicBezTo>
                  <a:close/>
                </a:path>
              </a:pathLst>
            </a:custGeom>
            <a:solidFill>
              <a:srgbClr val="FFF2B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96" name="Google Shape;196;p2"/>
            <p:cNvSpPr/>
            <p:nvPr/>
          </p:nvSpPr>
          <p:spPr>
            <a:xfrm rot="1365846">
              <a:off x="1354793" y="2845601"/>
              <a:ext cx="1105472" cy="495913"/>
            </a:xfrm>
            <a:custGeom>
              <a:avLst/>
              <a:gdLst/>
              <a:ahLst/>
              <a:cxnLst/>
              <a:rect l="l" t="t" r="r" b="b"/>
              <a:pathLst>
                <a:path w="272" h="122" extrusionOk="0">
                  <a:moveTo>
                    <a:pt x="266" y="0"/>
                  </a:moveTo>
                  <a:cubicBezTo>
                    <a:pt x="272" y="98"/>
                    <a:pt x="272" y="98"/>
                    <a:pt x="272" y="98"/>
                  </a:cubicBezTo>
                  <a:cubicBezTo>
                    <a:pt x="8" y="122"/>
                    <a:pt x="8" y="122"/>
                    <a:pt x="8" y="122"/>
                  </a:cubicBezTo>
                  <a:cubicBezTo>
                    <a:pt x="8" y="122"/>
                    <a:pt x="0" y="40"/>
                    <a:pt x="10" y="31"/>
                  </a:cubicBezTo>
                  <a:cubicBezTo>
                    <a:pt x="19" y="23"/>
                    <a:pt x="266" y="0"/>
                    <a:pt x="266" y="0"/>
                  </a:cubicBezTo>
                  <a:close/>
                </a:path>
              </a:pathLst>
            </a:custGeom>
            <a:solidFill>
              <a:srgbClr val="FFF2B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97" name="Google Shape;197;p2"/>
            <p:cNvSpPr/>
            <p:nvPr/>
          </p:nvSpPr>
          <p:spPr>
            <a:xfrm rot="1365846">
              <a:off x="1633316" y="2806621"/>
              <a:ext cx="44770" cy="439089"/>
            </a:xfrm>
            <a:custGeom>
              <a:avLst/>
              <a:gdLst/>
              <a:ahLst/>
              <a:cxnLst/>
              <a:rect l="l" t="t" r="r" b="b"/>
              <a:pathLst>
                <a:path w="26" h="255" extrusionOk="0">
                  <a:moveTo>
                    <a:pt x="0" y="5"/>
                  </a:moveTo>
                  <a:lnTo>
                    <a:pt x="12" y="246"/>
                  </a:lnTo>
                  <a:lnTo>
                    <a:pt x="26" y="255"/>
                  </a:lnTo>
                  <a:lnTo>
                    <a:pt x="16" y="0"/>
                  </a:lnTo>
                  <a:lnTo>
                    <a:pt x="0" y="5"/>
                  </a:lnTo>
                  <a:lnTo>
                    <a:pt x="0" y="5"/>
                  </a:lnTo>
                  <a:lnTo>
                    <a:pt x="0" y="5"/>
                  </a:lnTo>
                  <a:close/>
                </a:path>
              </a:pathLst>
            </a:custGeom>
            <a:solidFill>
              <a:srgbClr val="F9D43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98" name="Google Shape;198;p2"/>
            <p:cNvSpPr/>
            <p:nvPr/>
          </p:nvSpPr>
          <p:spPr>
            <a:xfrm rot="1365846">
              <a:off x="1905653" y="2884191"/>
              <a:ext cx="39604" cy="435646"/>
            </a:xfrm>
            <a:custGeom>
              <a:avLst/>
              <a:gdLst/>
              <a:ahLst/>
              <a:cxnLst/>
              <a:rect l="l" t="t" r="r" b="b"/>
              <a:pathLst>
                <a:path w="23" h="253" extrusionOk="0">
                  <a:moveTo>
                    <a:pt x="0" y="5"/>
                  </a:moveTo>
                  <a:lnTo>
                    <a:pt x="7" y="246"/>
                  </a:lnTo>
                  <a:lnTo>
                    <a:pt x="23" y="253"/>
                  </a:lnTo>
                  <a:lnTo>
                    <a:pt x="16" y="0"/>
                  </a:lnTo>
                  <a:lnTo>
                    <a:pt x="0" y="5"/>
                  </a:lnTo>
                  <a:lnTo>
                    <a:pt x="0" y="5"/>
                  </a:lnTo>
                  <a:lnTo>
                    <a:pt x="0" y="5"/>
                  </a:lnTo>
                  <a:close/>
                </a:path>
              </a:pathLst>
            </a:custGeom>
            <a:solidFill>
              <a:srgbClr val="F9D43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99" name="Google Shape;199;p2"/>
            <p:cNvSpPr/>
            <p:nvPr/>
          </p:nvSpPr>
          <p:spPr>
            <a:xfrm rot="1365846">
              <a:off x="2145420" y="2952419"/>
              <a:ext cx="44770" cy="439089"/>
            </a:xfrm>
            <a:custGeom>
              <a:avLst/>
              <a:gdLst/>
              <a:ahLst/>
              <a:cxnLst/>
              <a:rect l="l" t="t" r="r" b="b"/>
              <a:pathLst>
                <a:path w="26" h="255" extrusionOk="0">
                  <a:moveTo>
                    <a:pt x="0" y="4"/>
                  </a:moveTo>
                  <a:lnTo>
                    <a:pt x="9" y="248"/>
                  </a:lnTo>
                  <a:lnTo>
                    <a:pt x="26" y="255"/>
                  </a:lnTo>
                  <a:lnTo>
                    <a:pt x="16" y="0"/>
                  </a:lnTo>
                  <a:lnTo>
                    <a:pt x="0" y="4"/>
                  </a:lnTo>
                  <a:lnTo>
                    <a:pt x="0" y="4"/>
                  </a:lnTo>
                  <a:lnTo>
                    <a:pt x="0" y="4"/>
                  </a:lnTo>
                  <a:close/>
                </a:path>
              </a:pathLst>
            </a:custGeom>
            <a:solidFill>
              <a:srgbClr val="F9D43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200" name="Google Shape;200;p2"/>
            <p:cNvSpPr/>
            <p:nvPr/>
          </p:nvSpPr>
          <p:spPr>
            <a:xfrm rot="1365846">
              <a:off x="1340987" y="3491177"/>
              <a:ext cx="490747" cy="490747"/>
            </a:xfrm>
            <a:custGeom>
              <a:avLst/>
              <a:gdLst/>
              <a:ahLst/>
              <a:cxnLst/>
              <a:rect l="l" t="t" r="r" b="b"/>
              <a:pathLst>
                <a:path w="121" h="121" extrusionOk="0">
                  <a:moveTo>
                    <a:pt x="106" y="33"/>
                  </a:moveTo>
                  <a:cubicBezTo>
                    <a:pt x="121" y="59"/>
                    <a:pt x="113" y="92"/>
                    <a:pt x="88" y="106"/>
                  </a:cubicBezTo>
                  <a:cubicBezTo>
                    <a:pt x="63" y="121"/>
                    <a:pt x="30" y="113"/>
                    <a:pt x="15" y="88"/>
                  </a:cubicBezTo>
                  <a:cubicBezTo>
                    <a:pt x="0" y="62"/>
                    <a:pt x="8" y="30"/>
                    <a:pt x="33" y="15"/>
                  </a:cubicBezTo>
                  <a:cubicBezTo>
                    <a:pt x="59" y="0"/>
                    <a:pt x="91" y="9"/>
                    <a:pt x="106" y="33"/>
                  </a:cubicBezTo>
                  <a:close/>
                </a:path>
              </a:pathLst>
            </a:custGeom>
            <a:solidFill>
              <a:srgbClr val="11111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201" name="Google Shape;201;p2"/>
            <p:cNvSpPr/>
            <p:nvPr/>
          </p:nvSpPr>
          <p:spPr>
            <a:xfrm rot="1365846">
              <a:off x="2467010" y="3902639"/>
              <a:ext cx="492469" cy="495913"/>
            </a:xfrm>
            <a:custGeom>
              <a:avLst/>
              <a:gdLst/>
              <a:ahLst/>
              <a:cxnLst/>
              <a:rect l="l" t="t" r="r" b="b"/>
              <a:pathLst>
                <a:path w="121" h="122" extrusionOk="0">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11111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202" name="Google Shape;202;p2"/>
            <p:cNvSpPr/>
            <p:nvPr/>
          </p:nvSpPr>
          <p:spPr>
            <a:xfrm rot="1365846">
              <a:off x="1323823" y="3146519"/>
              <a:ext cx="256566" cy="30995"/>
            </a:xfrm>
            <a:custGeom>
              <a:avLst/>
              <a:gdLst/>
              <a:ahLst/>
              <a:cxnLst/>
              <a:rect l="l" t="t" r="r" b="b"/>
              <a:pathLst>
                <a:path w="149" h="18" extrusionOk="0">
                  <a:moveTo>
                    <a:pt x="3" y="18"/>
                  </a:moveTo>
                  <a:lnTo>
                    <a:pt x="149" y="9"/>
                  </a:lnTo>
                  <a:lnTo>
                    <a:pt x="144" y="0"/>
                  </a:lnTo>
                  <a:lnTo>
                    <a:pt x="0" y="11"/>
                  </a:lnTo>
                  <a:lnTo>
                    <a:pt x="3" y="18"/>
                  </a:lnTo>
                  <a:lnTo>
                    <a:pt x="3" y="18"/>
                  </a:lnTo>
                  <a:lnTo>
                    <a:pt x="3" y="18"/>
                  </a:lnTo>
                  <a:close/>
                </a:path>
              </a:pathLst>
            </a:custGeom>
            <a:solidFill>
              <a:srgbClr val="E5801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203" name="Google Shape;203;p2"/>
            <p:cNvSpPr/>
            <p:nvPr/>
          </p:nvSpPr>
          <p:spPr>
            <a:xfrm rot="1365846">
              <a:off x="1593426" y="3229062"/>
              <a:ext cx="261732" cy="32716"/>
            </a:xfrm>
            <a:custGeom>
              <a:avLst/>
              <a:gdLst/>
              <a:ahLst/>
              <a:cxnLst/>
              <a:rect l="l" t="t" r="r" b="b"/>
              <a:pathLst>
                <a:path w="152" h="19" extrusionOk="0">
                  <a:moveTo>
                    <a:pt x="5" y="19"/>
                  </a:moveTo>
                  <a:lnTo>
                    <a:pt x="152" y="9"/>
                  </a:lnTo>
                  <a:lnTo>
                    <a:pt x="149" y="0"/>
                  </a:lnTo>
                  <a:lnTo>
                    <a:pt x="0" y="12"/>
                  </a:lnTo>
                  <a:lnTo>
                    <a:pt x="5" y="19"/>
                  </a:lnTo>
                  <a:lnTo>
                    <a:pt x="5" y="19"/>
                  </a:lnTo>
                  <a:lnTo>
                    <a:pt x="5" y="19"/>
                  </a:lnTo>
                  <a:close/>
                </a:path>
              </a:pathLst>
            </a:custGeom>
            <a:solidFill>
              <a:srgbClr val="E5801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204" name="Google Shape;204;p2"/>
            <p:cNvSpPr/>
            <p:nvPr/>
          </p:nvSpPr>
          <p:spPr>
            <a:xfrm rot="1365846">
              <a:off x="1861591" y="3306798"/>
              <a:ext cx="239347" cy="27551"/>
            </a:xfrm>
            <a:custGeom>
              <a:avLst/>
              <a:gdLst/>
              <a:ahLst/>
              <a:cxnLst/>
              <a:rect l="l" t="t" r="r" b="b"/>
              <a:pathLst>
                <a:path w="139" h="16" extrusionOk="0">
                  <a:moveTo>
                    <a:pt x="5" y="16"/>
                  </a:moveTo>
                  <a:lnTo>
                    <a:pt x="139" y="9"/>
                  </a:lnTo>
                  <a:lnTo>
                    <a:pt x="137" y="0"/>
                  </a:lnTo>
                  <a:lnTo>
                    <a:pt x="0" y="9"/>
                  </a:lnTo>
                  <a:lnTo>
                    <a:pt x="5" y="16"/>
                  </a:lnTo>
                  <a:lnTo>
                    <a:pt x="5" y="16"/>
                  </a:lnTo>
                  <a:lnTo>
                    <a:pt x="5" y="16"/>
                  </a:lnTo>
                  <a:close/>
                </a:path>
              </a:pathLst>
            </a:custGeom>
            <a:solidFill>
              <a:srgbClr val="E5801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205" name="Google Shape;205;p2"/>
            <p:cNvSpPr/>
            <p:nvPr/>
          </p:nvSpPr>
          <p:spPr>
            <a:xfrm rot="1365846">
              <a:off x="2098754" y="3381077"/>
              <a:ext cx="268619" cy="36160"/>
            </a:xfrm>
            <a:custGeom>
              <a:avLst/>
              <a:gdLst/>
              <a:ahLst/>
              <a:cxnLst/>
              <a:rect l="l" t="t" r="r" b="b"/>
              <a:pathLst>
                <a:path w="156" h="21" extrusionOk="0">
                  <a:moveTo>
                    <a:pt x="5" y="21"/>
                  </a:moveTo>
                  <a:lnTo>
                    <a:pt x="156" y="12"/>
                  </a:lnTo>
                  <a:lnTo>
                    <a:pt x="154" y="0"/>
                  </a:lnTo>
                  <a:lnTo>
                    <a:pt x="0" y="14"/>
                  </a:lnTo>
                  <a:lnTo>
                    <a:pt x="5" y="21"/>
                  </a:lnTo>
                  <a:lnTo>
                    <a:pt x="5" y="21"/>
                  </a:lnTo>
                  <a:lnTo>
                    <a:pt x="5" y="21"/>
                  </a:lnTo>
                  <a:close/>
                </a:path>
              </a:pathLst>
            </a:custGeom>
            <a:solidFill>
              <a:srgbClr val="E5801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206" name="Google Shape;206;p2"/>
            <p:cNvSpPr/>
            <p:nvPr/>
          </p:nvSpPr>
          <p:spPr>
            <a:xfrm rot="1365846">
              <a:off x="2402558" y="3059277"/>
              <a:ext cx="29273" cy="402929"/>
            </a:xfrm>
            <a:custGeom>
              <a:avLst/>
              <a:gdLst/>
              <a:ahLst/>
              <a:cxnLst/>
              <a:rect l="l" t="t" r="r" b="b"/>
              <a:pathLst>
                <a:path w="17" h="234" extrusionOk="0">
                  <a:moveTo>
                    <a:pt x="17" y="229"/>
                  </a:moveTo>
                  <a:lnTo>
                    <a:pt x="9" y="0"/>
                  </a:lnTo>
                  <a:lnTo>
                    <a:pt x="0" y="2"/>
                  </a:lnTo>
                  <a:lnTo>
                    <a:pt x="9" y="234"/>
                  </a:lnTo>
                  <a:lnTo>
                    <a:pt x="17" y="229"/>
                  </a:lnTo>
                  <a:lnTo>
                    <a:pt x="17" y="229"/>
                  </a:lnTo>
                  <a:lnTo>
                    <a:pt x="17" y="229"/>
                  </a:lnTo>
                  <a:close/>
                </a:path>
              </a:pathLst>
            </a:custGeom>
            <a:solidFill>
              <a:srgbClr val="E5801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207" name="Google Shape;207;p2"/>
            <p:cNvSpPr/>
            <p:nvPr/>
          </p:nvSpPr>
          <p:spPr>
            <a:xfrm rot="1365846">
              <a:off x="2135619" y="2970393"/>
              <a:ext cx="32716" cy="402929"/>
            </a:xfrm>
            <a:custGeom>
              <a:avLst/>
              <a:gdLst/>
              <a:ahLst/>
              <a:cxnLst/>
              <a:rect l="l" t="t" r="r" b="b"/>
              <a:pathLst>
                <a:path w="19" h="234" extrusionOk="0">
                  <a:moveTo>
                    <a:pt x="19" y="229"/>
                  </a:moveTo>
                  <a:lnTo>
                    <a:pt x="12" y="0"/>
                  </a:lnTo>
                  <a:lnTo>
                    <a:pt x="0" y="2"/>
                  </a:lnTo>
                  <a:lnTo>
                    <a:pt x="12" y="234"/>
                  </a:lnTo>
                  <a:lnTo>
                    <a:pt x="19" y="229"/>
                  </a:lnTo>
                  <a:lnTo>
                    <a:pt x="19" y="229"/>
                  </a:lnTo>
                  <a:lnTo>
                    <a:pt x="19" y="229"/>
                  </a:lnTo>
                  <a:close/>
                </a:path>
              </a:pathLst>
            </a:custGeom>
            <a:solidFill>
              <a:srgbClr val="E5801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208" name="Google Shape;208;p2"/>
            <p:cNvSpPr/>
            <p:nvPr/>
          </p:nvSpPr>
          <p:spPr>
            <a:xfrm rot="1365846">
              <a:off x="1894474" y="2895346"/>
              <a:ext cx="32716" cy="402929"/>
            </a:xfrm>
            <a:custGeom>
              <a:avLst/>
              <a:gdLst/>
              <a:ahLst/>
              <a:cxnLst/>
              <a:rect l="l" t="t" r="r" b="b"/>
              <a:pathLst>
                <a:path w="19" h="234" extrusionOk="0">
                  <a:moveTo>
                    <a:pt x="19" y="231"/>
                  </a:moveTo>
                  <a:lnTo>
                    <a:pt x="9" y="0"/>
                  </a:lnTo>
                  <a:lnTo>
                    <a:pt x="0" y="5"/>
                  </a:lnTo>
                  <a:lnTo>
                    <a:pt x="11" y="234"/>
                  </a:lnTo>
                  <a:lnTo>
                    <a:pt x="19" y="231"/>
                  </a:lnTo>
                  <a:lnTo>
                    <a:pt x="19" y="231"/>
                  </a:lnTo>
                  <a:lnTo>
                    <a:pt x="19" y="231"/>
                  </a:lnTo>
                  <a:close/>
                </a:path>
              </a:pathLst>
            </a:custGeom>
            <a:solidFill>
              <a:srgbClr val="E5801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209" name="Google Shape;209;p2"/>
            <p:cNvSpPr/>
            <p:nvPr/>
          </p:nvSpPr>
          <p:spPr>
            <a:xfrm rot="1365846">
              <a:off x="1623005" y="2816911"/>
              <a:ext cx="32716" cy="402929"/>
            </a:xfrm>
            <a:custGeom>
              <a:avLst/>
              <a:gdLst/>
              <a:ahLst/>
              <a:cxnLst/>
              <a:rect l="l" t="t" r="r" b="b"/>
              <a:pathLst>
                <a:path w="19" h="234" extrusionOk="0">
                  <a:moveTo>
                    <a:pt x="19" y="229"/>
                  </a:moveTo>
                  <a:lnTo>
                    <a:pt x="11" y="0"/>
                  </a:lnTo>
                  <a:lnTo>
                    <a:pt x="0" y="0"/>
                  </a:lnTo>
                  <a:lnTo>
                    <a:pt x="11" y="234"/>
                  </a:lnTo>
                  <a:lnTo>
                    <a:pt x="19" y="229"/>
                  </a:lnTo>
                  <a:lnTo>
                    <a:pt x="19" y="229"/>
                  </a:lnTo>
                  <a:lnTo>
                    <a:pt x="19" y="229"/>
                  </a:lnTo>
                  <a:close/>
                </a:path>
              </a:pathLst>
            </a:custGeom>
            <a:solidFill>
              <a:srgbClr val="E5801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210" name="Google Shape;210;p2"/>
            <p:cNvSpPr/>
            <p:nvPr/>
          </p:nvSpPr>
          <p:spPr>
            <a:xfrm rot="1365846">
              <a:off x="2682438" y="3610644"/>
              <a:ext cx="275507" cy="36160"/>
            </a:xfrm>
            <a:custGeom>
              <a:avLst/>
              <a:gdLst/>
              <a:ahLst/>
              <a:cxnLst/>
              <a:rect l="l" t="t" r="r" b="b"/>
              <a:pathLst>
                <a:path w="160" h="21" extrusionOk="0">
                  <a:moveTo>
                    <a:pt x="4" y="21"/>
                  </a:moveTo>
                  <a:lnTo>
                    <a:pt x="160" y="9"/>
                  </a:lnTo>
                  <a:lnTo>
                    <a:pt x="153" y="0"/>
                  </a:lnTo>
                  <a:lnTo>
                    <a:pt x="0" y="11"/>
                  </a:lnTo>
                  <a:lnTo>
                    <a:pt x="4" y="21"/>
                  </a:lnTo>
                  <a:lnTo>
                    <a:pt x="4" y="21"/>
                  </a:lnTo>
                  <a:lnTo>
                    <a:pt x="4" y="21"/>
                  </a:lnTo>
                  <a:close/>
                </a:path>
              </a:pathLst>
            </a:custGeom>
            <a:solidFill>
              <a:srgbClr val="E5801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211" name="Google Shape;211;p2"/>
            <p:cNvSpPr/>
            <p:nvPr/>
          </p:nvSpPr>
          <p:spPr>
            <a:xfrm rot="1365846">
              <a:off x="1175948" y="3368306"/>
              <a:ext cx="1227728" cy="158417"/>
            </a:xfrm>
            <a:custGeom>
              <a:avLst/>
              <a:gdLst/>
              <a:ahLst/>
              <a:cxnLst/>
              <a:rect l="l" t="t" r="r" b="b"/>
              <a:pathLst>
                <a:path w="713" h="92" extrusionOk="0">
                  <a:moveTo>
                    <a:pt x="0" y="45"/>
                  </a:moveTo>
                  <a:lnTo>
                    <a:pt x="706" y="0"/>
                  </a:lnTo>
                  <a:lnTo>
                    <a:pt x="713" y="59"/>
                  </a:lnTo>
                  <a:lnTo>
                    <a:pt x="0" y="92"/>
                  </a:lnTo>
                  <a:lnTo>
                    <a:pt x="0" y="45"/>
                  </a:lnTo>
                  <a:lnTo>
                    <a:pt x="0" y="45"/>
                  </a:lnTo>
                  <a:lnTo>
                    <a:pt x="0" y="45"/>
                  </a:lnTo>
                  <a:close/>
                </a:path>
              </a:pathLst>
            </a:custGeom>
            <a:solidFill>
              <a:srgbClr val="AA792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212" name="Google Shape;212;p2"/>
            <p:cNvSpPr/>
            <p:nvPr/>
          </p:nvSpPr>
          <p:spPr>
            <a:xfrm rot="1365846">
              <a:off x="2531492" y="3820190"/>
              <a:ext cx="788639" cy="101593"/>
            </a:xfrm>
            <a:custGeom>
              <a:avLst/>
              <a:gdLst/>
              <a:ahLst/>
              <a:cxnLst/>
              <a:rect l="l" t="t" r="r" b="b"/>
              <a:pathLst>
                <a:path w="458" h="59" extrusionOk="0">
                  <a:moveTo>
                    <a:pt x="0" y="16"/>
                  </a:moveTo>
                  <a:lnTo>
                    <a:pt x="446" y="0"/>
                  </a:lnTo>
                  <a:lnTo>
                    <a:pt x="458" y="50"/>
                  </a:lnTo>
                  <a:lnTo>
                    <a:pt x="7" y="59"/>
                  </a:lnTo>
                  <a:lnTo>
                    <a:pt x="0" y="16"/>
                  </a:lnTo>
                  <a:lnTo>
                    <a:pt x="0" y="16"/>
                  </a:lnTo>
                  <a:lnTo>
                    <a:pt x="0" y="16"/>
                  </a:lnTo>
                  <a:close/>
                </a:path>
              </a:pathLst>
            </a:custGeom>
            <a:solidFill>
              <a:srgbClr val="AA792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213" name="Google Shape;213;p2"/>
            <p:cNvSpPr/>
            <p:nvPr/>
          </p:nvSpPr>
          <p:spPr>
            <a:xfrm rot="1365846">
              <a:off x="1180060" y="3406311"/>
              <a:ext cx="1212230" cy="77486"/>
            </a:xfrm>
            <a:custGeom>
              <a:avLst/>
              <a:gdLst/>
              <a:ahLst/>
              <a:cxnLst/>
              <a:rect l="l" t="t" r="r" b="b"/>
              <a:pathLst>
                <a:path w="704" h="45" extrusionOk="0">
                  <a:moveTo>
                    <a:pt x="0" y="38"/>
                  </a:moveTo>
                  <a:lnTo>
                    <a:pt x="704" y="0"/>
                  </a:lnTo>
                  <a:lnTo>
                    <a:pt x="704" y="12"/>
                  </a:lnTo>
                  <a:lnTo>
                    <a:pt x="0" y="45"/>
                  </a:lnTo>
                  <a:lnTo>
                    <a:pt x="0" y="38"/>
                  </a:lnTo>
                  <a:lnTo>
                    <a:pt x="0" y="38"/>
                  </a:lnTo>
                  <a:lnTo>
                    <a:pt x="0" y="38"/>
                  </a:lnTo>
                  <a:close/>
                </a:path>
              </a:pathLst>
            </a:custGeom>
            <a:solidFill>
              <a:srgbClr val="F9D43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214" name="Google Shape;214;p2"/>
            <p:cNvSpPr/>
            <p:nvPr/>
          </p:nvSpPr>
          <p:spPr>
            <a:xfrm rot="1365846">
              <a:off x="1245915" y="2708421"/>
              <a:ext cx="726650" cy="874735"/>
            </a:xfrm>
            <a:custGeom>
              <a:avLst/>
              <a:gdLst/>
              <a:ahLst/>
              <a:cxnLst/>
              <a:rect l="l" t="t" r="r" b="b"/>
              <a:pathLst>
                <a:path w="179" h="215" extrusionOk="0">
                  <a:moveTo>
                    <a:pt x="12" y="215"/>
                  </a:moveTo>
                  <a:cubicBezTo>
                    <a:pt x="12" y="215"/>
                    <a:pt x="2" y="180"/>
                    <a:pt x="2" y="89"/>
                  </a:cubicBezTo>
                  <a:cubicBezTo>
                    <a:pt x="2" y="73"/>
                    <a:pt x="0" y="36"/>
                    <a:pt x="9" y="29"/>
                  </a:cubicBezTo>
                  <a:cubicBezTo>
                    <a:pt x="18" y="23"/>
                    <a:pt x="97" y="9"/>
                    <a:pt x="109" y="6"/>
                  </a:cubicBezTo>
                  <a:cubicBezTo>
                    <a:pt x="135" y="0"/>
                    <a:pt x="179" y="0"/>
                    <a:pt x="179" y="0"/>
                  </a:cubicBezTo>
                  <a:cubicBezTo>
                    <a:pt x="179" y="0"/>
                    <a:pt x="61" y="21"/>
                    <a:pt x="45" y="25"/>
                  </a:cubicBezTo>
                  <a:cubicBezTo>
                    <a:pt x="30" y="29"/>
                    <a:pt x="18" y="29"/>
                    <a:pt x="12" y="42"/>
                  </a:cubicBezTo>
                  <a:cubicBezTo>
                    <a:pt x="7" y="55"/>
                    <a:pt x="12" y="215"/>
                    <a:pt x="12" y="215"/>
                  </a:cubicBezTo>
                  <a:close/>
                </a:path>
              </a:pathLst>
            </a:custGeom>
            <a:solidFill>
              <a:srgbClr val="E5801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215" name="Google Shape;215;p2"/>
            <p:cNvSpPr/>
            <p:nvPr/>
          </p:nvSpPr>
          <p:spPr>
            <a:xfrm rot="1365846">
              <a:off x="2533805" y="3855083"/>
              <a:ext cx="776585" cy="36160"/>
            </a:xfrm>
            <a:custGeom>
              <a:avLst/>
              <a:gdLst/>
              <a:ahLst/>
              <a:cxnLst/>
              <a:rect l="l" t="t" r="r" b="b"/>
              <a:pathLst>
                <a:path w="451" h="21" extrusionOk="0">
                  <a:moveTo>
                    <a:pt x="10" y="12"/>
                  </a:moveTo>
                  <a:lnTo>
                    <a:pt x="451" y="0"/>
                  </a:lnTo>
                  <a:lnTo>
                    <a:pt x="451" y="10"/>
                  </a:lnTo>
                  <a:lnTo>
                    <a:pt x="0" y="21"/>
                  </a:lnTo>
                  <a:lnTo>
                    <a:pt x="10" y="12"/>
                  </a:lnTo>
                  <a:lnTo>
                    <a:pt x="10" y="12"/>
                  </a:lnTo>
                  <a:lnTo>
                    <a:pt x="10" y="12"/>
                  </a:lnTo>
                  <a:close/>
                </a:path>
              </a:pathLst>
            </a:custGeom>
            <a:solidFill>
              <a:srgbClr val="F9D43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216" name="Google Shape;216;p2"/>
            <p:cNvSpPr/>
            <p:nvPr/>
          </p:nvSpPr>
          <p:spPr>
            <a:xfrm rot="1365846">
              <a:off x="2354027" y="3084709"/>
              <a:ext cx="284117" cy="972884"/>
            </a:xfrm>
            <a:custGeom>
              <a:avLst/>
              <a:gdLst/>
              <a:ahLst/>
              <a:cxnLst/>
              <a:rect l="l" t="t" r="r" b="b"/>
              <a:pathLst>
                <a:path w="165" h="565" extrusionOk="0">
                  <a:moveTo>
                    <a:pt x="132" y="0"/>
                  </a:moveTo>
                  <a:lnTo>
                    <a:pt x="153" y="260"/>
                  </a:lnTo>
                  <a:lnTo>
                    <a:pt x="165" y="555"/>
                  </a:lnTo>
                  <a:lnTo>
                    <a:pt x="153" y="560"/>
                  </a:lnTo>
                  <a:lnTo>
                    <a:pt x="139" y="267"/>
                  </a:lnTo>
                  <a:lnTo>
                    <a:pt x="118" y="19"/>
                  </a:lnTo>
                  <a:lnTo>
                    <a:pt x="14" y="26"/>
                  </a:lnTo>
                  <a:lnTo>
                    <a:pt x="47" y="563"/>
                  </a:lnTo>
                  <a:lnTo>
                    <a:pt x="33" y="565"/>
                  </a:lnTo>
                  <a:lnTo>
                    <a:pt x="0" y="12"/>
                  </a:lnTo>
                  <a:lnTo>
                    <a:pt x="132" y="0"/>
                  </a:lnTo>
                  <a:lnTo>
                    <a:pt x="132" y="0"/>
                  </a:lnTo>
                  <a:lnTo>
                    <a:pt x="132" y="0"/>
                  </a:lnTo>
                  <a:close/>
                </a:path>
              </a:pathLst>
            </a:custGeom>
            <a:solidFill>
              <a:srgbClr val="E5801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217" name="Google Shape;217;p2"/>
            <p:cNvSpPr/>
            <p:nvPr/>
          </p:nvSpPr>
          <p:spPr>
            <a:xfrm rot="1365846">
              <a:off x="2896107" y="3733844"/>
              <a:ext cx="439089" cy="459752"/>
            </a:xfrm>
            <a:custGeom>
              <a:avLst/>
              <a:gdLst/>
              <a:ahLst/>
              <a:cxnLst/>
              <a:rect l="l" t="t" r="r" b="b"/>
              <a:pathLst>
                <a:path w="108" h="113" extrusionOk="0">
                  <a:moveTo>
                    <a:pt x="0" y="7"/>
                  </a:moveTo>
                  <a:cubicBezTo>
                    <a:pt x="10" y="2"/>
                    <a:pt x="41" y="0"/>
                    <a:pt x="59" y="4"/>
                  </a:cubicBezTo>
                  <a:cubicBezTo>
                    <a:pt x="77" y="7"/>
                    <a:pt x="88" y="5"/>
                    <a:pt x="98" y="45"/>
                  </a:cubicBezTo>
                  <a:cubicBezTo>
                    <a:pt x="107" y="84"/>
                    <a:pt x="108" y="113"/>
                    <a:pt x="103" y="112"/>
                  </a:cubicBezTo>
                  <a:cubicBezTo>
                    <a:pt x="99" y="90"/>
                    <a:pt x="96" y="38"/>
                    <a:pt x="80" y="18"/>
                  </a:cubicBezTo>
                  <a:cubicBezTo>
                    <a:pt x="70" y="6"/>
                    <a:pt x="27" y="6"/>
                    <a:pt x="0" y="7"/>
                  </a:cubicBezTo>
                  <a:close/>
                </a:path>
              </a:pathLst>
            </a:custGeom>
            <a:solidFill>
              <a:srgbClr val="E5801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218" name="Google Shape;218;p2"/>
            <p:cNvSpPr/>
            <p:nvPr/>
          </p:nvSpPr>
          <p:spPr>
            <a:xfrm rot="1365846">
              <a:off x="3175493" y="3796907"/>
              <a:ext cx="154973" cy="146363"/>
            </a:xfrm>
            <a:custGeom>
              <a:avLst/>
              <a:gdLst/>
              <a:ahLst/>
              <a:cxnLst/>
              <a:rect l="l" t="t" r="r" b="b"/>
              <a:pathLst>
                <a:path w="38" h="36" extrusionOk="0">
                  <a:moveTo>
                    <a:pt x="3" y="0"/>
                  </a:moveTo>
                  <a:cubicBezTo>
                    <a:pt x="3" y="0"/>
                    <a:pt x="0" y="15"/>
                    <a:pt x="9" y="25"/>
                  </a:cubicBezTo>
                  <a:cubicBezTo>
                    <a:pt x="16" y="36"/>
                    <a:pt x="38" y="34"/>
                    <a:pt x="38" y="34"/>
                  </a:cubicBezTo>
                  <a:cubicBezTo>
                    <a:pt x="38" y="34"/>
                    <a:pt x="38" y="16"/>
                    <a:pt x="28" y="8"/>
                  </a:cubicBezTo>
                  <a:cubicBezTo>
                    <a:pt x="19" y="0"/>
                    <a:pt x="3" y="0"/>
                    <a:pt x="3" y="0"/>
                  </a:cubicBezTo>
                  <a:close/>
                </a:path>
              </a:pathLst>
            </a:custGeom>
            <a:solidFill>
              <a:srgbClr val="FFF2B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219" name="Google Shape;219;p2"/>
            <p:cNvSpPr/>
            <p:nvPr/>
          </p:nvSpPr>
          <p:spPr>
            <a:xfrm rot="1365846">
              <a:off x="2587908" y="4022437"/>
              <a:ext cx="251352" cy="253109"/>
            </a:xfrm>
            <a:custGeom>
              <a:avLst/>
              <a:gdLst/>
              <a:ahLst/>
              <a:cxnLst/>
              <a:rect l="l" t="t" r="r" b="b"/>
              <a:pathLst>
                <a:path w="121" h="122" extrusionOk="0">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220" name="Google Shape;220;p2"/>
            <p:cNvSpPr/>
            <p:nvPr/>
          </p:nvSpPr>
          <p:spPr>
            <a:xfrm rot="1365846">
              <a:off x="1455283" y="3612501"/>
              <a:ext cx="251352" cy="253109"/>
            </a:xfrm>
            <a:custGeom>
              <a:avLst/>
              <a:gdLst/>
              <a:ahLst/>
              <a:cxnLst/>
              <a:rect l="l" t="t" r="r" b="b"/>
              <a:pathLst>
                <a:path w="121" h="122" extrusionOk="0">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grpSp>
      <p:grpSp>
        <p:nvGrpSpPr>
          <p:cNvPr id="221" name="Google Shape;221;p2"/>
          <p:cNvGrpSpPr/>
          <p:nvPr/>
        </p:nvGrpSpPr>
        <p:grpSpPr>
          <a:xfrm>
            <a:off x="6875516" y="4138361"/>
            <a:ext cx="2267293" cy="2719639"/>
            <a:chOff x="2887" y="1286"/>
            <a:chExt cx="1903" cy="1712"/>
          </a:xfrm>
        </p:grpSpPr>
        <p:sp>
          <p:nvSpPr>
            <p:cNvPr id="222" name="Google Shape;222;p2"/>
            <p:cNvSpPr/>
            <p:nvPr/>
          </p:nvSpPr>
          <p:spPr>
            <a:xfrm>
              <a:off x="4743" y="2342"/>
              <a:ext cx="47" cy="38"/>
            </a:xfrm>
            <a:custGeom>
              <a:avLst/>
              <a:gdLst/>
              <a:ahLst/>
              <a:cxnLst/>
              <a:rect l="l" t="t" r="r" b="b"/>
              <a:pathLst>
                <a:path w="20" h="16" extrusionOk="0">
                  <a:moveTo>
                    <a:pt x="4" y="16"/>
                  </a:moveTo>
                  <a:cubicBezTo>
                    <a:pt x="10" y="13"/>
                    <a:pt x="15" y="10"/>
                    <a:pt x="20" y="8"/>
                  </a:cubicBezTo>
                  <a:cubicBezTo>
                    <a:pt x="20" y="0"/>
                    <a:pt x="20" y="0"/>
                    <a:pt x="20" y="0"/>
                  </a:cubicBezTo>
                  <a:cubicBezTo>
                    <a:pt x="15" y="3"/>
                    <a:pt x="8" y="6"/>
                    <a:pt x="0" y="10"/>
                  </a:cubicBezTo>
                  <a:cubicBezTo>
                    <a:pt x="0" y="10"/>
                    <a:pt x="0" y="10"/>
                    <a:pt x="4" y="16"/>
                  </a:cubicBezTo>
                  <a:close/>
                </a:path>
              </a:pathLst>
            </a:custGeom>
            <a:solidFill>
              <a:srgbClr val="F9D43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223" name="Google Shape;223;p2"/>
            <p:cNvSpPr/>
            <p:nvPr/>
          </p:nvSpPr>
          <p:spPr>
            <a:xfrm>
              <a:off x="3357" y="1532"/>
              <a:ext cx="668" cy="831"/>
            </a:xfrm>
            <a:custGeom>
              <a:avLst/>
              <a:gdLst/>
              <a:ahLst/>
              <a:cxnLst/>
              <a:rect l="l" t="t" r="r" b="b"/>
              <a:pathLst>
                <a:path w="283" h="352" extrusionOk="0">
                  <a:moveTo>
                    <a:pt x="218" y="19"/>
                  </a:moveTo>
                  <a:cubicBezTo>
                    <a:pt x="218" y="19"/>
                    <a:pt x="157" y="0"/>
                    <a:pt x="164" y="53"/>
                  </a:cubicBezTo>
                  <a:cubicBezTo>
                    <a:pt x="166" y="68"/>
                    <a:pt x="54" y="66"/>
                    <a:pt x="20" y="142"/>
                  </a:cubicBezTo>
                  <a:cubicBezTo>
                    <a:pt x="20" y="142"/>
                    <a:pt x="0" y="221"/>
                    <a:pt x="20" y="266"/>
                  </a:cubicBezTo>
                  <a:cubicBezTo>
                    <a:pt x="41" y="312"/>
                    <a:pt x="92" y="321"/>
                    <a:pt x="92" y="321"/>
                  </a:cubicBezTo>
                  <a:cubicBezTo>
                    <a:pt x="132" y="328"/>
                    <a:pt x="132" y="328"/>
                    <a:pt x="132" y="328"/>
                  </a:cubicBezTo>
                  <a:cubicBezTo>
                    <a:pt x="132" y="328"/>
                    <a:pt x="132" y="344"/>
                    <a:pt x="174" y="344"/>
                  </a:cubicBezTo>
                  <a:cubicBezTo>
                    <a:pt x="217" y="344"/>
                    <a:pt x="254" y="352"/>
                    <a:pt x="261" y="340"/>
                  </a:cubicBezTo>
                  <a:cubicBezTo>
                    <a:pt x="269" y="329"/>
                    <a:pt x="283" y="158"/>
                    <a:pt x="280" y="140"/>
                  </a:cubicBezTo>
                  <a:cubicBezTo>
                    <a:pt x="273" y="77"/>
                    <a:pt x="218" y="19"/>
                    <a:pt x="218" y="19"/>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224" name="Google Shape;224;p2"/>
            <p:cNvSpPr/>
            <p:nvPr/>
          </p:nvSpPr>
          <p:spPr>
            <a:xfrm>
              <a:off x="3673" y="1612"/>
              <a:ext cx="274" cy="199"/>
            </a:xfrm>
            <a:custGeom>
              <a:avLst/>
              <a:gdLst/>
              <a:ahLst/>
              <a:cxnLst/>
              <a:rect l="l" t="t" r="r" b="b"/>
              <a:pathLst>
                <a:path w="116" h="84" extrusionOk="0">
                  <a:moveTo>
                    <a:pt x="82" y="28"/>
                  </a:moveTo>
                  <a:cubicBezTo>
                    <a:pt x="81" y="16"/>
                    <a:pt x="73" y="2"/>
                    <a:pt x="73" y="2"/>
                  </a:cubicBezTo>
                  <a:cubicBezTo>
                    <a:pt x="73" y="2"/>
                    <a:pt x="73" y="2"/>
                    <a:pt x="40" y="0"/>
                  </a:cubicBezTo>
                  <a:cubicBezTo>
                    <a:pt x="40" y="0"/>
                    <a:pt x="40" y="0"/>
                    <a:pt x="47" y="16"/>
                  </a:cubicBezTo>
                  <a:cubicBezTo>
                    <a:pt x="47" y="16"/>
                    <a:pt x="47" y="34"/>
                    <a:pt x="29" y="40"/>
                  </a:cubicBezTo>
                  <a:cubicBezTo>
                    <a:pt x="10" y="45"/>
                    <a:pt x="0" y="64"/>
                    <a:pt x="0" y="64"/>
                  </a:cubicBezTo>
                  <a:cubicBezTo>
                    <a:pt x="103" y="84"/>
                    <a:pt x="103" y="84"/>
                    <a:pt x="103" y="84"/>
                  </a:cubicBezTo>
                  <a:cubicBezTo>
                    <a:pt x="103" y="84"/>
                    <a:pt x="116" y="81"/>
                    <a:pt x="107" y="63"/>
                  </a:cubicBezTo>
                  <a:cubicBezTo>
                    <a:pt x="97" y="38"/>
                    <a:pt x="90" y="36"/>
                    <a:pt x="82" y="28"/>
                  </a:cubicBezTo>
                  <a:close/>
                </a:path>
              </a:pathLst>
            </a:custGeom>
            <a:solidFill>
              <a:srgbClr val="78953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225" name="Google Shape;225;p2"/>
            <p:cNvSpPr/>
            <p:nvPr/>
          </p:nvSpPr>
          <p:spPr>
            <a:xfrm>
              <a:off x="3435" y="1709"/>
              <a:ext cx="675" cy="590"/>
            </a:xfrm>
            <a:custGeom>
              <a:avLst/>
              <a:gdLst/>
              <a:ahLst/>
              <a:cxnLst/>
              <a:rect l="l" t="t" r="r" b="b"/>
              <a:pathLst>
                <a:path w="286" h="250" extrusionOk="0">
                  <a:moveTo>
                    <a:pt x="203" y="33"/>
                  </a:moveTo>
                  <a:cubicBezTo>
                    <a:pt x="180" y="3"/>
                    <a:pt x="144" y="8"/>
                    <a:pt x="113" y="21"/>
                  </a:cubicBezTo>
                  <a:cubicBezTo>
                    <a:pt x="81" y="0"/>
                    <a:pt x="9" y="49"/>
                    <a:pt x="4" y="110"/>
                  </a:cubicBezTo>
                  <a:cubicBezTo>
                    <a:pt x="0" y="162"/>
                    <a:pt x="5" y="221"/>
                    <a:pt x="73" y="229"/>
                  </a:cubicBezTo>
                  <a:cubicBezTo>
                    <a:pt x="103" y="250"/>
                    <a:pt x="158" y="250"/>
                    <a:pt x="181" y="233"/>
                  </a:cubicBezTo>
                  <a:cubicBezTo>
                    <a:pt x="286" y="238"/>
                    <a:pt x="283" y="39"/>
                    <a:pt x="203" y="33"/>
                  </a:cubicBezTo>
                  <a:close/>
                </a:path>
              </a:pathLst>
            </a:custGeom>
            <a:solidFill>
              <a:srgbClr val="CA7F2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226" name="Google Shape;226;p2"/>
            <p:cNvSpPr/>
            <p:nvPr/>
          </p:nvSpPr>
          <p:spPr>
            <a:xfrm>
              <a:off x="3425" y="1752"/>
              <a:ext cx="208" cy="491"/>
            </a:xfrm>
            <a:custGeom>
              <a:avLst/>
              <a:gdLst/>
              <a:ahLst/>
              <a:cxnLst/>
              <a:rect l="l" t="t" r="r" b="b"/>
              <a:pathLst>
                <a:path w="88" h="208" extrusionOk="0">
                  <a:moveTo>
                    <a:pt x="52" y="25"/>
                  </a:moveTo>
                  <a:cubicBezTo>
                    <a:pt x="72" y="5"/>
                    <a:pt x="88" y="0"/>
                    <a:pt x="88" y="0"/>
                  </a:cubicBezTo>
                  <a:cubicBezTo>
                    <a:pt x="88" y="0"/>
                    <a:pt x="17" y="20"/>
                    <a:pt x="8" y="71"/>
                  </a:cubicBezTo>
                  <a:cubicBezTo>
                    <a:pt x="0" y="122"/>
                    <a:pt x="3" y="166"/>
                    <a:pt x="17" y="187"/>
                  </a:cubicBezTo>
                  <a:cubicBezTo>
                    <a:pt x="32" y="208"/>
                    <a:pt x="57" y="203"/>
                    <a:pt x="57" y="203"/>
                  </a:cubicBezTo>
                  <a:cubicBezTo>
                    <a:pt x="61" y="191"/>
                    <a:pt x="61" y="191"/>
                    <a:pt x="61" y="191"/>
                  </a:cubicBezTo>
                  <a:cubicBezTo>
                    <a:pt x="61" y="191"/>
                    <a:pt x="19" y="194"/>
                    <a:pt x="17" y="124"/>
                  </a:cubicBezTo>
                  <a:cubicBezTo>
                    <a:pt x="16" y="53"/>
                    <a:pt x="33" y="44"/>
                    <a:pt x="52" y="25"/>
                  </a:cubicBezTo>
                  <a:close/>
                </a:path>
              </a:pathLst>
            </a:custGeom>
            <a:solidFill>
              <a:srgbClr val="A160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227" name="Google Shape;227;p2"/>
            <p:cNvSpPr/>
            <p:nvPr/>
          </p:nvSpPr>
          <p:spPr>
            <a:xfrm>
              <a:off x="3626" y="1804"/>
              <a:ext cx="83" cy="415"/>
            </a:xfrm>
            <a:custGeom>
              <a:avLst/>
              <a:gdLst/>
              <a:ahLst/>
              <a:cxnLst/>
              <a:rect l="l" t="t" r="r" b="b"/>
              <a:pathLst>
                <a:path w="35" h="176" extrusionOk="0">
                  <a:moveTo>
                    <a:pt x="35" y="0"/>
                  </a:moveTo>
                  <a:cubicBezTo>
                    <a:pt x="16" y="13"/>
                    <a:pt x="4" y="41"/>
                    <a:pt x="1" y="77"/>
                  </a:cubicBezTo>
                  <a:cubicBezTo>
                    <a:pt x="0" y="112"/>
                    <a:pt x="9" y="176"/>
                    <a:pt x="9" y="176"/>
                  </a:cubicBezTo>
                  <a:cubicBezTo>
                    <a:pt x="21" y="173"/>
                    <a:pt x="21" y="173"/>
                    <a:pt x="21" y="173"/>
                  </a:cubicBezTo>
                  <a:cubicBezTo>
                    <a:pt x="21" y="173"/>
                    <a:pt x="16" y="114"/>
                    <a:pt x="17" y="84"/>
                  </a:cubicBezTo>
                  <a:cubicBezTo>
                    <a:pt x="19" y="54"/>
                    <a:pt x="21" y="30"/>
                    <a:pt x="35" y="0"/>
                  </a:cubicBezTo>
                  <a:close/>
                </a:path>
              </a:pathLst>
            </a:custGeom>
            <a:solidFill>
              <a:srgbClr val="A160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228" name="Google Shape;228;p2"/>
            <p:cNvSpPr/>
            <p:nvPr/>
          </p:nvSpPr>
          <p:spPr>
            <a:xfrm>
              <a:off x="3846" y="1286"/>
              <a:ext cx="942" cy="1174"/>
            </a:xfrm>
            <a:custGeom>
              <a:avLst/>
              <a:gdLst/>
              <a:ahLst/>
              <a:cxnLst/>
              <a:rect l="l" t="t" r="r" b="b"/>
              <a:pathLst>
                <a:path w="399" h="497" extrusionOk="0">
                  <a:moveTo>
                    <a:pt x="342" y="106"/>
                  </a:moveTo>
                  <a:cubicBezTo>
                    <a:pt x="297" y="40"/>
                    <a:pt x="270" y="23"/>
                    <a:pt x="270" y="23"/>
                  </a:cubicBezTo>
                  <a:cubicBezTo>
                    <a:pt x="213" y="0"/>
                    <a:pt x="185" y="56"/>
                    <a:pt x="185" y="56"/>
                  </a:cubicBezTo>
                  <a:cubicBezTo>
                    <a:pt x="185" y="56"/>
                    <a:pt x="131" y="93"/>
                    <a:pt x="102" y="97"/>
                  </a:cubicBezTo>
                  <a:cubicBezTo>
                    <a:pt x="43" y="106"/>
                    <a:pt x="0" y="258"/>
                    <a:pt x="0" y="303"/>
                  </a:cubicBezTo>
                  <a:cubicBezTo>
                    <a:pt x="0" y="348"/>
                    <a:pt x="19" y="396"/>
                    <a:pt x="38" y="421"/>
                  </a:cubicBezTo>
                  <a:cubicBezTo>
                    <a:pt x="56" y="445"/>
                    <a:pt x="97" y="456"/>
                    <a:pt x="120" y="459"/>
                  </a:cubicBezTo>
                  <a:cubicBezTo>
                    <a:pt x="142" y="479"/>
                    <a:pt x="155" y="487"/>
                    <a:pt x="210" y="492"/>
                  </a:cubicBezTo>
                  <a:cubicBezTo>
                    <a:pt x="264" y="497"/>
                    <a:pt x="307" y="473"/>
                    <a:pt x="307" y="473"/>
                  </a:cubicBezTo>
                  <a:cubicBezTo>
                    <a:pt x="307" y="473"/>
                    <a:pt x="333" y="483"/>
                    <a:pt x="360" y="477"/>
                  </a:cubicBezTo>
                  <a:cubicBezTo>
                    <a:pt x="374" y="474"/>
                    <a:pt x="389" y="445"/>
                    <a:pt x="399" y="418"/>
                  </a:cubicBezTo>
                  <a:cubicBezTo>
                    <a:pt x="399" y="136"/>
                    <a:pt x="399" y="136"/>
                    <a:pt x="399" y="136"/>
                  </a:cubicBezTo>
                  <a:cubicBezTo>
                    <a:pt x="361" y="100"/>
                    <a:pt x="342" y="106"/>
                    <a:pt x="342" y="106"/>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229" name="Google Shape;229;p2"/>
            <p:cNvSpPr/>
            <p:nvPr/>
          </p:nvSpPr>
          <p:spPr>
            <a:xfrm>
              <a:off x="3890" y="1492"/>
              <a:ext cx="898" cy="978"/>
            </a:xfrm>
            <a:custGeom>
              <a:avLst/>
              <a:gdLst/>
              <a:ahLst/>
              <a:cxnLst/>
              <a:rect l="l" t="t" r="r" b="b"/>
              <a:pathLst>
                <a:path w="380" h="414" extrusionOk="0">
                  <a:moveTo>
                    <a:pt x="272" y="35"/>
                  </a:moveTo>
                  <a:cubicBezTo>
                    <a:pt x="243" y="3"/>
                    <a:pt x="170" y="0"/>
                    <a:pt x="141" y="32"/>
                  </a:cubicBezTo>
                  <a:cubicBezTo>
                    <a:pt x="77" y="10"/>
                    <a:pt x="16" y="99"/>
                    <a:pt x="8" y="204"/>
                  </a:cubicBezTo>
                  <a:cubicBezTo>
                    <a:pt x="0" y="290"/>
                    <a:pt x="32" y="352"/>
                    <a:pt x="106" y="355"/>
                  </a:cubicBezTo>
                  <a:cubicBezTo>
                    <a:pt x="131" y="390"/>
                    <a:pt x="255" y="414"/>
                    <a:pt x="287" y="362"/>
                  </a:cubicBezTo>
                  <a:cubicBezTo>
                    <a:pt x="328" y="375"/>
                    <a:pt x="376" y="352"/>
                    <a:pt x="380" y="287"/>
                  </a:cubicBezTo>
                  <a:cubicBezTo>
                    <a:pt x="380" y="99"/>
                    <a:pt x="380" y="99"/>
                    <a:pt x="380" y="99"/>
                  </a:cubicBezTo>
                  <a:cubicBezTo>
                    <a:pt x="362" y="56"/>
                    <a:pt x="327" y="27"/>
                    <a:pt x="272" y="35"/>
                  </a:cubicBezTo>
                  <a:close/>
                </a:path>
              </a:pathLst>
            </a:custGeom>
            <a:solidFill>
              <a:srgbClr val="EB7F2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230" name="Google Shape;230;p2"/>
            <p:cNvSpPr/>
            <p:nvPr/>
          </p:nvSpPr>
          <p:spPr>
            <a:xfrm>
              <a:off x="3902" y="1567"/>
              <a:ext cx="324" cy="754"/>
            </a:xfrm>
            <a:custGeom>
              <a:avLst/>
              <a:gdLst/>
              <a:ahLst/>
              <a:cxnLst/>
              <a:rect l="l" t="t" r="r" b="b"/>
              <a:pathLst>
                <a:path w="137" h="319" extrusionOk="0">
                  <a:moveTo>
                    <a:pt x="60" y="36"/>
                  </a:moveTo>
                  <a:cubicBezTo>
                    <a:pt x="27" y="80"/>
                    <a:pt x="0" y="151"/>
                    <a:pt x="11" y="229"/>
                  </a:cubicBezTo>
                  <a:cubicBezTo>
                    <a:pt x="19" y="281"/>
                    <a:pt x="48" y="316"/>
                    <a:pt x="76" y="318"/>
                  </a:cubicBezTo>
                  <a:cubicBezTo>
                    <a:pt x="81" y="319"/>
                    <a:pt x="96" y="317"/>
                    <a:pt x="96" y="317"/>
                  </a:cubicBezTo>
                  <a:cubicBezTo>
                    <a:pt x="96" y="317"/>
                    <a:pt x="8" y="294"/>
                    <a:pt x="22" y="171"/>
                  </a:cubicBezTo>
                  <a:cubicBezTo>
                    <a:pt x="34" y="69"/>
                    <a:pt x="76" y="30"/>
                    <a:pt x="96" y="20"/>
                  </a:cubicBezTo>
                  <a:cubicBezTo>
                    <a:pt x="117" y="10"/>
                    <a:pt x="137" y="0"/>
                    <a:pt x="137" y="0"/>
                  </a:cubicBezTo>
                  <a:cubicBezTo>
                    <a:pt x="137" y="0"/>
                    <a:pt x="85" y="3"/>
                    <a:pt x="60" y="36"/>
                  </a:cubicBezTo>
                  <a:close/>
                </a:path>
              </a:pathLst>
            </a:custGeom>
            <a:solidFill>
              <a:srgbClr val="9C552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231" name="Google Shape;231;p2"/>
            <p:cNvSpPr/>
            <p:nvPr/>
          </p:nvSpPr>
          <p:spPr>
            <a:xfrm>
              <a:off x="4070" y="1645"/>
              <a:ext cx="203" cy="657"/>
            </a:xfrm>
            <a:custGeom>
              <a:avLst/>
              <a:gdLst/>
              <a:ahLst/>
              <a:cxnLst/>
              <a:rect l="l" t="t" r="r" b="b"/>
              <a:pathLst>
                <a:path w="86" h="278" extrusionOk="0">
                  <a:moveTo>
                    <a:pt x="14" y="96"/>
                  </a:moveTo>
                  <a:cubicBezTo>
                    <a:pt x="0" y="166"/>
                    <a:pt x="6" y="222"/>
                    <a:pt x="20" y="254"/>
                  </a:cubicBezTo>
                  <a:cubicBezTo>
                    <a:pt x="29" y="276"/>
                    <a:pt x="42" y="278"/>
                    <a:pt x="42" y="278"/>
                  </a:cubicBezTo>
                  <a:cubicBezTo>
                    <a:pt x="42" y="278"/>
                    <a:pt x="15" y="228"/>
                    <a:pt x="23" y="109"/>
                  </a:cubicBezTo>
                  <a:cubicBezTo>
                    <a:pt x="28" y="36"/>
                    <a:pt x="86" y="0"/>
                    <a:pt x="86" y="0"/>
                  </a:cubicBezTo>
                  <a:cubicBezTo>
                    <a:pt x="86" y="0"/>
                    <a:pt x="31" y="3"/>
                    <a:pt x="14" y="96"/>
                  </a:cubicBezTo>
                  <a:close/>
                </a:path>
              </a:pathLst>
            </a:custGeom>
            <a:solidFill>
              <a:srgbClr val="9C552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232" name="Google Shape;232;p2"/>
            <p:cNvSpPr/>
            <p:nvPr/>
          </p:nvSpPr>
          <p:spPr>
            <a:xfrm>
              <a:off x="4533" y="1650"/>
              <a:ext cx="132" cy="692"/>
            </a:xfrm>
            <a:custGeom>
              <a:avLst/>
              <a:gdLst/>
              <a:ahLst/>
              <a:cxnLst/>
              <a:rect l="l" t="t" r="r" b="b"/>
              <a:pathLst>
                <a:path w="56" h="293" extrusionOk="0">
                  <a:moveTo>
                    <a:pt x="13" y="0"/>
                  </a:moveTo>
                  <a:cubicBezTo>
                    <a:pt x="13" y="0"/>
                    <a:pt x="40" y="29"/>
                    <a:pt x="42" y="93"/>
                  </a:cubicBezTo>
                  <a:cubicBezTo>
                    <a:pt x="47" y="174"/>
                    <a:pt x="0" y="293"/>
                    <a:pt x="0" y="293"/>
                  </a:cubicBezTo>
                  <a:cubicBezTo>
                    <a:pt x="0" y="293"/>
                    <a:pt x="9" y="287"/>
                    <a:pt x="14" y="287"/>
                  </a:cubicBezTo>
                  <a:cubicBezTo>
                    <a:pt x="41" y="250"/>
                    <a:pt x="56" y="167"/>
                    <a:pt x="56" y="90"/>
                  </a:cubicBezTo>
                  <a:cubicBezTo>
                    <a:pt x="56" y="13"/>
                    <a:pt x="13" y="0"/>
                    <a:pt x="13" y="0"/>
                  </a:cubicBezTo>
                  <a:close/>
                </a:path>
              </a:pathLst>
            </a:custGeom>
            <a:solidFill>
              <a:srgbClr val="9C552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233" name="Google Shape;233;p2"/>
            <p:cNvSpPr/>
            <p:nvPr/>
          </p:nvSpPr>
          <p:spPr>
            <a:xfrm>
              <a:off x="4228" y="1388"/>
              <a:ext cx="359" cy="229"/>
            </a:xfrm>
            <a:custGeom>
              <a:avLst/>
              <a:gdLst/>
              <a:ahLst/>
              <a:cxnLst/>
              <a:rect l="l" t="t" r="r" b="b"/>
              <a:pathLst>
                <a:path w="152" h="97" extrusionOk="0">
                  <a:moveTo>
                    <a:pt x="89" y="0"/>
                  </a:moveTo>
                  <a:cubicBezTo>
                    <a:pt x="89" y="0"/>
                    <a:pt x="89" y="0"/>
                    <a:pt x="64" y="0"/>
                  </a:cubicBezTo>
                  <a:cubicBezTo>
                    <a:pt x="64" y="0"/>
                    <a:pt x="64" y="0"/>
                    <a:pt x="66" y="25"/>
                  </a:cubicBezTo>
                  <a:cubicBezTo>
                    <a:pt x="66" y="25"/>
                    <a:pt x="56" y="32"/>
                    <a:pt x="29" y="42"/>
                  </a:cubicBezTo>
                  <a:cubicBezTo>
                    <a:pt x="2" y="52"/>
                    <a:pt x="0" y="78"/>
                    <a:pt x="0" y="78"/>
                  </a:cubicBezTo>
                  <a:cubicBezTo>
                    <a:pt x="53" y="96"/>
                    <a:pt x="148" y="97"/>
                    <a:pt x="149" y="75"/>
                  </a:cubicBezTo>
                  <a:cubicBezTo>
                    <a:pt x="152" y="54"/>
                    <a:pt x="89" y="0"/>
                    <a:pt x="89" y="0"/>
                  </a:cubicBezTo>
                  <a:close/>
                </a:path>
              </a:pathLst>
            </a:custGeom>
            <a:solidFill>
              <a:srgbClr val="6F863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234" name="Google Shape;234;p2"/>
            <p:cNvSpPr/>
            <p:nvPr/>
          </p:nvSpPr>
          <p:spPr>
            <a:xfrm>
              <a:off x="4309" y="1388"/>
              <a:ext cx="304" cy="255"/>
            </a:xfrm>
            <a:custGeom>
              <a:avLst/>
              <a:gdLst/>
              <a:ahLst/>
              <a:cxnLst/>
              <a:rect l="l" t="t" r="r" b="b"/>
              <a:pathLst>
                <a:path w="129" h="108" extrusionOk="0">
                  <a:moveTo>
                    <a:pt x="55" y="0"/>
                  </a:moveTo>
                  <a:cubicBezTo>
                    <a:pt x="55" y="0"/>
                    <a:pt x="86" y="35"/>
                    <a:pt x="87" y="46"/>
                  </a:cubicBezTo>
                  <a:cubicBezTo>
                    <a:pt x="89" y="58"/>
                    <a:pt x="89" y="79"/>
                    <a:pt x="83" y="83"/>
                  </a:cubicBezTo>
                  <a:cubicBezTo>
                    <a:pt x="58" y="99"/>
                    <a:pt x="11" y="86"/>
                    <a:pt x="0" y="86"/>
                  </a:cubicBezTo>
                  <a:cubicBezTo>
                    <a:pt x="23" y="100"/>
                    <a:pt x="63" y="108"/>
                    <a:pt x="101" y="96"/>
                  </a:cubicBezTo>
                  <a:cubicBezTo>
                    <a:pt x="129" y="86"/>
                    <a:pt x="116" y="65"/>
                    <a:pt x="105" y="45"/>
                  </a:cubicBezTo>
                  <a:cubicBezTo>
                    <a:pt x="92" y="19"/>
                    <a:pt x="55" y="0"/>
                    <a:pt x="55" y="0"/>
                  </a:cubicBezTo>
                  <a:close/>
                </a:path>
              </a:pathLst>
            </a:custGeom>
            <a:solidFill>
              <a:srgbClr val="5C6B2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235" name="Google Shape;235;p2"/>
            <p:cNvSpPr/>
            <p:nvPr/>
          </p:nvSpPr>
          <p:spPr>
            <a:xfrm>
              <a:off x="2887" y="1740"/>
              <a:ext cx="1901" cy="1258"/>
            </a:xfrm>
            <a:custGeom>
              <a:avLst/>
              <a:gdLst/>
              <a:ahLst/>
              <a:cxnLst/>
              <a:rect l="l" t="t" r="r" b="b"/>
              <a:pathLst>
                <a:path w="805" h="533" extrusionOk="0">
                  <a:moveTo>
                    <a:pt x="805" y="216"/>
                  </a:moveTo>
                  <a:cubicBezTo>
                    <a:pt x="790" y="213"/>
                    <a:pt x="775" y="212"/>
                    <a:pt x="761" y="213"/>
                  </a:cubicBezTo>
                  <a:cubicBezTo>
                    <a:pt x="736" y="168"/>
                    <a:pt x="661" y="120"/>
                    <a:pt x="591" y="130"/>
                  </a:cubicBezTo>
                  <a:cubicBezTo>
                    <a:pt x="591" y="74"/>
                    <a:pt x="572" y="31"/>
                    <a:pt x="550" y="9"/>
                  </a:cubicBezTo>
                  <a:cubicBezTo>
                    <a:pt x="522" y="0"/>
                    <a:pt x="465" y="25"/>
                    <a:pt x="445" y="41"/>
                  </a:cubicBezTo>
                  <a:cubicBezTo>
                    <a:pt x="460" y="66"/>
                    <a:pt x="464" y="99"/>
                    <a:pt x="460" y="118"/>
                  </a:cubicBezTo>
                  <a:cubicBezTo>
                    <a:pt x="460" y="118"/>
                    <a:pt x="387" y="112"/>
                    <a:pt x="340" y="132"/>
                  </a:cubicBezTo>
                  <a:cubicBezTo>
                    <a:pt x="296" y="150"/>
                    <a:pt x="280" y="169"/>
                    <a:pt x="280" y="169"/>
                  </a:cubicBezTo>
                  <a:cubicBezTo>
                    <a:pt x="280" y="169"/>
                    <a:pt x="194" y="180"/>
                    <a:pt x="159" y="200"/>
                  </a:cubicBezTo>
                  <a:cubicBezTo>
                    <a:pt x="112" y="226"/>
                    <a:pt x="15" y="309"/>
                    <a:pt x="3" y="446"/>
                  </a:cubicBezTo>
                  <a:cubicBezTo>
                    <a:pt x="1" y="478"/>
                    <a:pt x="0" y="507"/>
                    <a:pt x="0" y="533"/>
                  </a:cubicBezTo>
                  <a:cubicBezTo>
                    <a:pt x="805" y="533"/>
                    <a:pt x="805" y="533"/>
                    <a:pt x="805" y="533"/>
                  </a:cubicBezTo>
                  <a:cubicBezTo>
                    <a:pt x="805" y="216"/>
                    <a:pt x="805" y="216"/>
                    <a:pt x="805" y="216"/>
                  </a:cubicBezTo>
                  <a:cubicBezTo>
                    <a:pt x="805" y="216"/>
                    <a:pt x="805" y="216"/>
                    <a:pt x="805" y="216"/>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236" name="Google Shape;236;p2"/>
            <p:cNvSpPr/>
            <p:nvPr/>
          </p:nvSpPr>
          <p:spPr>
            <a:xfrm>
              <a:off x="2894" y="2070"/>
              <a:ext cx="1894" cy="928"/>
            </a:xfrm>
            <a:custGeom>
              <a:avLst/>
              <a:gdLst/>
              <a:ahLst/>
              <a:cxnLst/>
              <a:rect l="l" t="t" r="r" b="b"/>
              <a:pathLst>
                <a:path w="802" h="393" extrusionOk="0">
                  <a:moveTo>
                    <a:pt x="802" y="114"/>
                  </a:moveTo>
                  <a:cubicBezTo>
                    <a:pt x="782" y="106"/>
                    <a:pt x="759" y="101"/>
                    <a:pt x="736" y="101"/>
                  </a:cubicBezTo>
                  <a:cubicBezTo>
                    <a:pt x="658" y="0"/>
                    <a:pt x="494" y="8"/>
                    <a:pt x="388" y="31"/>
                  </a:cubicBezTo>
                  <a:cubicBezTo>
                    <a:pt x="287" y="55"/>
                    <a:pt x="253" y="55"/>
                    <a:pt x="253" y="55"/>
                  </a:cubicBezTo>
                  <a:cubicBezTo>
                    <a:pt x="151" y="52"/>
                    <a:pt x="0" y="179"/>
                    <a:pt x="23" y="393"/>
                  </a:cubicBezTo>
                  <a:cubicBezTo>
                    <a:pt x="802" y="393"/>
                    <a:pt x="802" y="393"/>
                    <a:pt x="802" y="393"/>
                  </a:cubicBezTo>
                  <a:cubicBezTo>
                    <a:pt x="802" y="114"/>
                    <a:pt x="802" y="114"/>
                    <a:pt x="802" y="114"/>
                  </a:cubicBezTo>
                  <a:cubicBezTo>
                    <a:pt x="802" y="114"/>
                    <a:pt x="802" y="114"/>
                    <a:pt x="802" y="114"/>
                  </a:cubicBezTo>
                  <a:close/>
                </a:path>
              </a:pathLst>
            </a:custGeom>
            <a:solidFill>
              <a:srgbClr val="FEBE2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237" name="Google Shape;237;p2"/>
            <p:cNvSpPr/>
            <p:nvPr/>
          </p:nvSpPr>
          <p:spPr>
            <a:xfrm>
              <a:off x="3586" y="1792"/>
              <a:ext cx="1060" cy="588"/>
            </a:xfrm>
            <a:custGeom>
              <a:avLst/>
              <a:gdLst/>
              <a:ahLst/>
              <a:cxnLst/>
              <a:rect l="l" t="t" r="r" b="b"/>
              <a:pathLst>
                <a:path w="449" h="249" extrusionOk="0">
                  <a:moveTo>
                    <a:pt x="364" y="146"/>
                  </a:moveTo>
                  <a:cubicBezTo>
                    <a:pt x="316" y="125"/>
                    <a:pt x="272" y="130"/>
                    <a:pt x="272" y="130"/>
                  </a:cubicBezTo>
                  <a:cubicBezTo>
                    <a:pt x="272" y="130"/>
                    <a:pt x="281" y="56"/>
                    <a:pt x="245" y="6"/>
                  </a:cubicBezTo>
                  <a:cubicBezTo>
                    <a:pt x="202" y="0"/>
                    <a:pt x="177" y="27"/>
                    <a:pt x="177" y="27"/>
                  </a:cubicBezTo>
                  <a:cubicBezTo>
                    <a:pt x="177" y="27"/>
                    <a:pt x="204" y="111"/>
                    <a:pt x="189" y="128"/>
                  </a:cubicBezTo>
                  <a:cubicBezTo>
                    <a:pt x="153" y="128"/>
                    <a:pt x="75" y="104"/>
                    <a:pt x="0" y="186"/>
                  </a:cubicBezTo>
                  <a:cubicBezTo>
                    <a:pt x="0" y="186"/>
                    <a:pt x="69" y="160"/>
                    <a:pt x="101" y="165"/>
                  </a:cubicBezTo>
                  <a:cubicBezTo>
                    <a:pt x="60" y="189"/>
                    <a:pt x="60" y="222"/>
                    <a:pt x="60" y="222"/>
                  </a:cubicBezTo>
                  <a:cubicBezTo>
                    <a:pt x="60" y="222"/>
                    <a:pt x="136" y="191"/>
                    <a:pt x="195" y="189"/>
                  </a:cubicBezTo>
                  <a:cubicBezTo>
                    <a:pt x="247" y="198"/>
                    <a:pt x="327" y="249"/>
                    <a:pt x="327" y="249"/>
                  </a:cubicBezTo>
                  <a:cubicBezTo>
                    <a:pt x="327" y="249"/>
                    <a:pt x="340" y="221"/>
                    <a:pt x="331" y="178"/>
                  </a:cubicBezTo>
                  <a:cubicBezTo>
                    <a:pt x="371" y="186"/>
                    <a:pt x="449" y="221"/>
                    <a:pt x="449" y="221"/>
                  </a:cubicBezTo>
                  <a:cubicBezTo>
                    <a:pt x="449" y="221"/>
                    <a:pt x="428" y="174"/>
                    <a:pt x="364" y="146"/>
                  </a:cubicBezTo>
                  <a:close/>
                </a:path>
              </a:pathLst>
            </a:custGeom>
            <a:solidFill>
              <a:srgbClr val="92C4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238" name="Google Shape;238;p2"/>
            <p:cNvSpPr/>
            <p:nvPr/>
          </p:nvSpPr>
          <p:spPr>
            <a:xfrm>
              <a:off x="2981" y="2238"/>
              <a:ext cx="506" cy="760"/>
            </a:xfrm>
            <a:custGeom>
              <a:avLst/>
              <a:gdLst/>
              <a:ahLst/>
              <a:cxnLst/>
              <a:rect l="l" t="t" r="r" b="b"/>
              <a:pathLst>
                <a:path w="214" h="322" extrusionOk="0">
                  <a:moveTo>
                    <a:pt x="45" y="161"/>
                  </a:moveTo>
                  <a:cubicBezTo>
                    <a:pt x="98" y="14"/>
                    <a:pt x="166" y="30"/>
                    <a:pt x="214" y="17"/>
                  </a:cubicBezTo>
                  <a:cubicBezTo>
                    <a:pt x="174" y="0"/>
                    <a:pt x="110" y="25"/>
                    <a:pt x="72" y="75"/>
                  </a:cubicBezTo>
                  <a:cubicBezTo>
                    <a:pt x="34" y="126"/>
                    <a:pt x="0" y="219"/>
                    <a:pt x="0" y="291"/>
                  </a:cubicBezTo>
                  <a:cubicBezTo>
                    <a:pt x="0" y="303"/>
                    <a:pt x="0" y="313"/>
                    <a:pt x="0" y="322"/>
                  </a:cubicBezTo>
                  <a:cubicBezTo>
                    <a:pt x="21" y="322"/>
                    <a:pt x="21" y="322"/>
                    <a:pt x="21" y="322"/>
                  </a:cubicBezTo>
                  <a:cubicBezTo>
                    <a:pt x="19" y="278"/>
                    <a:pt x="24" y="222"/>
                    <a:pt x="45" y="161"/>
                  </a:cubicBezTo>
                  <a:close/>
                </a:path>
              </a:pathLst>
            </a:custGeom>
            <a:solidFill>
              <a:srgbClr val="D279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239" name="Google Shape;239;p2"/>
            <p:cNvSpPr/>
            <p:nvPr/>
          </p:nvSpPr>
          <p:spPr>
            <a:xfrm>
              <a:off x="4167" y="1808"/>
              <a:ext cx="92" cy="331"/>
            </a:xfrm>
            <a:custGeom>
              <a:avLst/>
              <a:gdLst/>
              <a:ahLst/>
              <a:cxnLst/>
              <a:rect l="l" t="t" r="r" b="b"/>
              <a:pathLst>
                <a:path w="39" h="140" extrusionOk="0">
                  <a:moveTo>
                    <a:pt x="0" y="0"/>
                  </a:moveTo>
                  <a:cubicBezTo>
                    <a:pt x="0" y="0"/>
                    <a:pt x="21" y="43"/>
                    <a:pt x="24" y="75"/>
                  </a:cubicBezTo>
                  <a:cubicBezTo>
                    <a:pt x="26" y="94"/>
                    <a:pt x="25" y="140"/>
                    <a:pt x="25" y="140"/>
                  </a:cubicBezTo>
                  <a:cubicBezTo>
                    <a:pt x="25" y="140"/>
                    <a:pt x="39" y="123"/>
                    <a:pt x="32" y="73"/>
                  </a:cubicBezTo>
                  <a:cubicBezTo>
                    <a:pt x="22" y="12"/>
                    <a:pt x="0" y="0"/>
                    <a:pt x="0" y="0"/>
                  </a:cubicBezTo>
                  <a:close/>
                </a:path>
              </a:pathLst>
            </a:custGeom>
            <a:solidFill>
              <a:srgbClr val="7E9D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240" name="Google Shape;240;p2"/>
            <p:cNvSpPr/>
            <p:nvPr/>
          </p:nvSpPr>
          <p:spPr>
            <a:xfrm>
              <a:off x="3586" y="2068"/>
              <a:ext cx="453" cy="149"/>
            </a:xfrm>
            <a:custGeom>
              <a:avLst/>
              <a:gdLst/>
              <a:ahLst/>
              <a:cxnLst/>
              <a:rect l="l" t="t" r="r" b="b"/>
              <a:pathLst>
                <a:path w="192" h="63" extrusionOk="0">
                  <a:moveTo>
                    <a:pt x="119" y="1"/>
                  </a:moveTo>
                  <a:cubicBezTo>
                    <a:pt x="89" y="3"/>
                    <a:pt x="22" y="26"/>
                    <a:pt x="0" y="63"/>
                  </a:cubicBezTo>
                  <a:cubicBezTo>
                    <a:pt x="48" y="31"/>
                    <a:pt x="81" y="15"/>
                    <a:pt x="105" y="11"/>
                  </a:cubicBezTo>
                  <a:cubicBezTo>
                    <a:pt x="124" y="8"/>
                    <a:pt x="124" y="11"/>
                    <a:pt x="192" y="12"/>
                  </a:cubicBezTo>
                  <a:cubicBezTo>
                    <a:pt x="192" y="12"/>
                    <a:pt x="168" y="0"/>
                    <a:pt x="119" y="1"/>
                  </a:cubicBezTo>
                  <a:close/>
                </a:path>
              </a:pathLst>
            </a:custGeom>
            <a:solidFill>
              <a:srgbClr val="7E9D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241" name="Google Shape;241;p2"/>
            <p:cNvSpPr/>
            <p:nvPr/>
          </p:nvSpPr>
          <p:spPr>
            <a:xfrm>
              <a:off x="3640" y="2408"/>
              <a:ext cx="258" cy="590"/>
            </a:xfrm>
            <a:custGeom>
              <a:avLst/>
              <a:gdLst/>
              <a:ahLst/>
              <a:cxnLst/>
              <a:rect l="l" t="t" r="r" b="b"/>
              <a:pathLst>
                <a:path w="109" h="250" extrusionOk="0">
                  <a:moveTo>
                    <a:pt x="46" y="117"/>
                  </a:moveTo>
                  <a:cubicBezTo>
                    <a:pt x="56" y="75"/>
                    <a:pt x="109" y="0"/>
                    <a:pt x="109" y="0"/>
                  </a:cubicBezTo>
                  <a:cubicBezTo>
                    <a:pt x="109" y="0"/>
                    <a:pt x="43" y="32"/>
                    <a:pt x="25" y="64"/>
                  </a:cubicBezTo>
                  <a:cubicBezTo>
                    <a:pt x="9" y="97"/>
                    <a:pt x="0" y="214"/>
                    <a:pt x="0" y="219"/>
                  </a:cubicBezTo>
                  <a:cubicBezTo>
                    <a:pt x="0" y="222"/>
                    <a:pt x="0" y="235"/>
                    <a:pt x="1" y="250"/>
                  </a:cubicBezTo>
                  <a:cubicBezTo>
                    <a:pt x="40" y="250"/>
                    <a:pt x="40" y="250"/>
                    <a:pt x="40" y="250"/>
                  </a:cubicBezTo>
                  <a:cubicBezTo>
                    <a:pt x="37" y="212"/>
                    <a:pt x="37" y="161"/>
                    <a:pt x="46" y="117"/>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242" name="Google Shape;242;p2"/>
            <p:cNvSpPr/>
            <p:nvPr/>
          </p:nvSpPr>
          <p:spPr>
            <a:xfrm>
              <a:off x="3605" y="2392"/>
              <a:ext cx="323" cy="606"/>
            </a:xfrm>
            <a:custGeom>
              <a:avLst/>
              <a:gdLst/>
              <a:ahLst/>
              <a:cxnLst/>
              <a:rect l="l" t="t" r="r" b="b"/>
              <a:pathLst>
                <a:path w="137" h="257" extrusionOk="0">
                  <a:moveTo>
                    <a:pt x="31" y="128"/>
                  </a:moveTo>
                  <a:cubicBezTo>
                    <a:pt x="50" y="44"/>
                    <a:pt x="137" y="0"/>
                    <a:pt x="137" y="0"/>
                  </a:cubicBezTo>
                  <a:cubicBezTo>
                    <a:pt x="137" y="0"/>
                    <a:pt x="39" y="13"/>
                    <a:pt x="11" y="131"/>
                  </a:cubicBezTo>
                  <a:cubicBezTo>
                    <a:pt x="0" y="178"/>
                    <a:pt x="1" y="221"/>
                    <a:pt x="5" y="257"/>
                  </a:cubicBezTo>
                  <a:cubicBezTo>
                    <a:pt x="23" y="257"/>
                    <a:pt x="23" y="257"/>
                    <a:pt x="23" y="257"/>
                  </a:cubicBezTo>
                  <a:cubicBezTo>
                    <a:pt x="22" y="214"/>
                    <a:pt x="23" y="165"/>
                    <a:pt x="31" y="128"/>
                  </a:cubicBezTo>
                  <a:close/>
                </a:path>
              </a:pathLst>
            </a:custGeom>
            <a:solidFill>
              <a:srgbClr val="D279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243" name="Google Shape;243;p2"/>
            <p:cNvSpPr/>
            <p:nvPr/>
          </p:nvSpPr>
          <p:spPr>
            <a:xfrm>
              <a:off x="4540" y="2444"/>
              <a:ext cx="248" cy="554"/>
            </a:xfrm>
            <a:custGeom>
              <a:avLst/>
              <a:gdLst/>
              <a:ahLst/>
              <a:cxnLst/>
              <a:rect l="l" t="t" r="r" b="b"/>
              <a:pathLst>
                <a:path w="105" h="235" extrusionOk="0">
                  <a:moveTo>
                    <a:pt x="105" y="173"/>
                  </a:moveTo>
                  <a:cubicBezTo>
                    <a:pt x="101" y="135"/>
                    <a:pt x="93" y="84"/>
                    <a:pt x="83" y="64"/>
                  </a:cubicBezTo>
                  <a:cubicBezTo>
                    <a:pt x="66" y="32"/>
                    <a:pt x="0" y="0"/>
                    <a:pt x="0" y="0"/>
                  </a:cubicBezTo>
                  <a:cubicBezTo>
                    <a:pt x="0" y="0"/>
                    <a:pt x="53" y="75"/>
                    <a:pt x="62" y="117"/>
                  </a:cubicBezTo>
                  <a:cubicBezTo>
                    <a:pt x="71" y="156"/>
                    <a:pt x="72" y="200"/>
                    <a:pt x="69" y="235"/>
                  </a:cubicBezTo>
                  <a:cubicBezTo>
                    <a:pt x="105" y="235"/>
                    <a:pt x="105" y="235"/>
                    <a:pt x="105" y="235"/>
                  </a:cubicBezTo>
                  <a:cubicBezTo>
                    <a:pt x="105" y="173"/>
                    <a:pt x="105" y="173"/>
                    <a:pt x="105" y="173"/>
                  </a:cubicBezTo>
                  <a:cubicBezTo>
                    <a:pt x="105" y="173"/>
                    <a:pt x="105" y="173"/>
                    <a:pt x="105" y="173"/>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244" name="Google Shape;244;p2"/>
            <p:cNvSpPr/>
            <p:nvPr/>
          </p:nvSpPr>
          <p:spPr>
            <a:xfrm>
              <a:off x="4507" y="2427"/>
              <a:ext cx="281" cy="571"/>
            </a:xfrm>
            <a:custGeom>
              <a:avLst/>
              <a:gdLst/>
              <a:ahLst/>
              <a:cxnLst/>
              <a:rect l="l" t="t" r="r" b="b"/>
              <a:pathLst>
                <a:path w="119" h="242" extrusionOk="0">
                  <a:moveTo>
                    <a:pt x="119" y="105"/>
                  </a:moveTo>
                  <a:cubicBezTo>
                    <a:pt x="85" y="12"/>
                    <a:pt x="0" y="0"/>
                    <a:pt x="0" y="0"/>
                  </a:cubicBezTo>
                  <a:cubicBezTo>
                    <a:pt x="0" y="0"/>
                    <a:pt x="88" y="45"/>
                    <a:pt x="107" y="129"/>
                  </a:cubicBezTo>
                  <a:cubicBezTo>
                    <a:pt x="115" y="161"/>
                    <a:pt x="116" y="203"/>
                    <a:pt x="115" y="242"/>
                  </a:cubicBezTo>
                  <a:cubicBezTo>
                    <a:pt x="119" y="242"/>
                    <a:pt x="119" y="242"/>
                    <a:pt x="119" y="242"/>
                  </a:cubicBezTo>
                  <a:cubicBezTo>
                    <a:pt x="119" y="105"/>
                    <a:pt x="119" y="105"/>
                    <a:pt x="119" y="105"/>
                  </a:cubicBezTo>
                  <a:cubicBezTo>
                    <a:pt x="119" y="105"/>
                    <a:pt x="119" y="105"/>
                    <a:pt x="119" y="105"/>
                  </a:cubicBezTo>
                  <a:close/>
                </a:path>
              </a:pathLst>
            </a:custGeom>
            <a:solidFill>
              <a:srgbClr val="D279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245" name="Google Shape;245;p2"/>
            <p:cNvSpPr/>
            <p:nvPr/>
          </p:nvSpPr>
          <p:spPr>
            <a:xfrm>
              <a:off x="3999" y="1848"/>
              <a:ext cx="50" cy="251"/>
            </a:xfrm>
            <a:custGeom>
              <a:avLst/>
              <a:gdLst/>
              <a:ahLst/>
              <a:cxnLst/>
              <a:rect l="l" t="t" r="r" b="b"/>
              <a:pathLst>
                <a:path w="21" h="106" extrusionOk="0">
                  <a:moveTo>
                    <a:pt x="0" y="8"/>
                  </a:moveTo>
                  <a:cubicBezTo>
                    <a:pt x="0" y="8"/>
                    <a:pt x="10" y="40"/>
                    <a:pt x="11" y="55"/>
                  </a:cubicBezTo>
                  <a:cubicBezTo>
                    <a:pt x="13" y="70"/>
                    <a:pt x="10" y="104"/>
                    <a:pt x="10" y="104"/>
                  </a:cubicBezTo>
                  <a:cubicBezTo>
                    <a:pt x="18" y="106"/>
                    <a:pt x="18" y="106"/>
                    <a:pt x="18" y="106"/>
                  </a:cubicBezTo>
                  <a:cubicBezTo>
                    <a:pt x="18" y="106"/>
                    <a:pt x="21" y="70"/>
                    <a:pt x="21" y="53"/>
                  </a:cubicBezTo>
                  <a:cubicBezTo>
                    <a:pt x="21" y="37"/>
                    <a:pt x="6" y="0"/>
                    <a:pt x="6" y="0"/>
                  </a:cubicBezTo>
                  <a:cubicBezTo>
                    <a:pt x="0" y="8"/>
                    <a:pt x="0" y="8"/>
                    <a:pt x="0" y="8"/>
                  </a:cubicBezTo>
                  <a:cubicBezTo>
                    <a:pt x="0" y="8"/>
                    <a:pt x="0" y="8"/>
                    <a:pt x="0" y="8"/>
                  </a:cubicBezTo>
                  <a:close/>
                </a:path>
              </a:pathLst>
            </a:custGeom>
            <a:solidFill>
              <a:srgbClr val="7E9D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grpSp>
      <p:grpSp>
        <p:nvGrpSpPr>
          <p:cNvPr id="246" name="Google Shape;246;p2"/>
          <p:cNvGrpSpPr/>
          <p:nvPr/>
        </p:nvGrpSpPr>
        <p:grpSpPr>
          <a:xfrm rot="-8772501" flipH="1">
            <a:off x="8520313" y="2338535"/>
            <a:ext cx="362814" cy="536662"/>
            <a:chOff x="2052" y="995"/>
            <a:chExt cx="768" cy="852"/>
          </a:xfrm>
        </p:grpSpPr>
        <p:sp>
          <p:nvSpPr>
            <p:cNvPr id="247" name="Google Shape;247;p2"/>
            <p:cNvSpPr/>
            <p:nvPr/>
          </p:nvSpPr>
          <p:spPr>
            <a:xfrm>
              <a:off x="2430" y="1616"/>
              <a:ext cx="151" cy="231"/>
            </a:xfrm>
            <a:custGeom>
              <a:avLst/>
              <a:gdLst/>
              <a:ahLst/>
              <a:cxnLst/>
              <a:rect l="l" t="t" r="r" b="b"/>
              <a:pathLst>
                <a:path w="64" h="98" extrusionOk="0">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248" name="Google Shape;248;p2"/>
            <p:cNvSpPr/>
            <p:nvPr/>
          </p:nvSpPr>
          <p:spPr>
            <a:xfrm>
              <a:off x="2052" y="995"/>
              <a:ext cx="768" cy="729"/>
            </a:xfrm>
            <a:custGeom>
              <a:avLst/>
              <a:gdLst/>
              <a:ahLst/>
              <a:cxnLst/>
              <a:rect l="l" t="t" r="r" b="b"/>
              <a:pathLst>
                <a:path w="325" h="309" extrusionOk="0">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249" name="Google Shape;249;p2"/>
            <p:cNvSpPr/>
            <p:nvPr/>
          </p:nvSpPr>
          <p:spPr>
            <a:xfrm>
              <a:off x="2090" y="1054"/>
              <a:ext cx="650" cy="677"/>
            </a:xfrm>
            <a:custGeom>
              <a:avLst/>
              <a:gdLst/>
              <a:ahLst/>
              <a:cxnLst/>
              <a:rect l="l" t="t" r="r" b="b"/>
              <a:pathLst>
                <a:path w="275" h="287" extrusionOk="0">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250" name="Google Shape;250;p2"/>
            <p:cNvSpPr/>
            <p:nvPr/>
          </p:nvSpPr>
          <p:spPr>
            <a:xfrm>
              <a:off x="2322" y="1198"/>
              <a:ext cx="212" cy="429"/>
            </a:xfrm>
            <a:custGeom>
              <a:avLst/>
              <a:gdLst/>
              <a:ahLst/>
              <a:cxnLst/>
              <a:rect l="l" t="t" r="r" b="b"/>
              <a:pathLst>
                <a:path w="90" h="182" extrusionOk="0">
                  <a:moveTo>
                    <a:pt x="75" y="182"/>
                  </a:moveTo>
                  <a:cubicBezTo>
                    <a:pt x="75" y="182"/>
                    <a:pt x="79" y="111"/>
                    <a:pt x="0" y="0"/>
                  </a:cubicBezTo>
                  <a:cubicBezTo>
                    <a:pt x="16" y="12"/>
                    <a:pt x="90" y="121"/>
                    <a:pt x="75" y="182"/>
                  </a:cubicBezTo>
                  <a:close/>
                </a:path>
              </a:pathLst>
            </a:custGeom>
            <a:solidFill>
              <a:srgbClr val="70873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251" name="Google Shape;251;p2"/>
            <p:cNvSpPr/>
            <p:nvPr/>
          </p:nvSpPr>
          <p:spPr>
            <a:xfrm>
              <a:off x="2508" y="1235"/>
              <a:ext cx="128" cy="281"/>
            </a:xfrm>
            <a:custGeom>
              <a:avLst/>
              <a:gdLst/>
              <a:ahLst/>
              <a:cxnLst/>
              <a:rect l="l" t="t" r="r" b="b"/>
              <a:pathLst>
                <a:path w="54" h="119" extrusionOk="0">
                  <a:moveTo>
                    <a:pt x="0" y="119"/>
                  </a:moveTo>
                  <a:cubicBezTo>
                    <a:pt x="0" y="119"/>
                    <a:pt x="36" y="88"/>
                    <a:pt x="52" y="0"/>
                  </a:cubicBezTo>
                  <a:cubicBezTo>
                    <a:pt x="54" y="14"/>
                    <a:pt x="36" y="99"/>
                    <a:pt x="0" y="119"/>
                  </a:cubicBezTo>
                  <a:close/>
                </a:path>
              </a:pathLst>
            </a:custGeom>
            <a:solidFill>
              <a:srgbClr val="70873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252" name="Google Shape;252;p2"/>
            <p:cNvSpPr/>
            <p:nvPr/>
          </p:nvSpPr>
          <p:spPr>
            <a:xfrm>
              <a:off x="2539" y="1500"/>
              <a:ext cx="163" cy="101"/>
            </a:xfrm>
            <a:custGeom>
              <a:avLst/>
              <a:gdLst/>
              <a:ahLst/>
              <a:cxnLst/>
              <a:rect l="l" t="t" r="r" b="b"/>
              <a:pathLst>
                <a:path w="69" h="43" extrusionOk="0">
                  <a:moveTo>
                    <a:pt x="0" y="40"/>
                  </a:moveTo>
                  <a:cubicBezTo>
                    <a:pt x="0" y="40"/>
                    <a:pt x="29" y="38"/>
                    <a:pt x="69" y="0"/>
                  </a:cubicBezTo>
                  <a:cubicBezTo>
                    <a:pt x="65" y="7"/>
                    <a:pt x="25" y="43"/>
                    <a:pt x="0" y="40"/>
                  </a:cubicBezTo>
                  <a:close/>
                </a:path>
              </a:pathLst>
            </a:custGeom>
            <a:solidFill>
              <a:srgbClr val="70873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253" name="Google Shape;253;p2"/>
            <p:cNvSpPr/>
            <p:nvPr/>
          </p:nvSpPr>
          <p:spPr>
            <a:xfrm>
              <a:off x="2303" y="1604"/>
              <a:ext cx="177" cy="59"/>
            </a:xfrm>
            <a:custGeom>
              <a:avLst/>
              <a:gdLst/>
              <a:ahLst/>
              <a:cxnLst/>
              <a:rect l="l" t="t" r="r" b="b"/>
              <a:pathLst>
                <a:path w="75" h="25" extrusionOk="0">
                  <a:moveTo>
                    <a:pt x="75" y="0"/>
                  </a:moveTo>
                  <a:cubicBezTo>
                    <a:pt x="75" y="0"/>
                    <a:pt x="54" y="20"/>
                    <a:pt x="0" y="23"/>
                  </a:cubicBezTo>
                  <a:cubicBezTo>
                    <a:pt x="7" y="25"/>
                    <a:pt x="60" y="21"/>
                    <a:pt x="75" y="0"/>
                  </a:cubicBezTo>
                  <a:close/>
                </a:path>
              </a:pathLst>
            </a:custGeom>
            <a:solidFill>
              <a:srgbClr val="70873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254" name="Google Shape;254;p2"/>
            <p:cNvSpPr/>
            <p:nvPr/>
          </p:nvSpPr>
          <p:spPr>
            <a:xfrm>
              <a:off x="2161" y="1472"/>
              <a:ext cx="300" cy="111"/>
            </a:xfrm>
            <a:custGeom>
              <a:avLst/>
              <a:gdLst/>
              <a:ahLst/>
              <a:cxnLst/>
              <a:rect l="l" t="t" r="r" b="b"/>
              <a:pathLst>
                <a:path w="127" h="47" extrusionOk="0">
                  <a:moveTo>
                    <a:pt x="127" y="30"/>
                  </a:moveTo>
                  <a:cubicBezTo>
                    <a:pt x="127" y="30"/>
                    <a:pt x="80" y="39"/>
                    <a:pt x="0" y="0"/>
                  </a:cubicBezTo>
                  <a:cubicBezTo>
                    <a:pt x="9" y="10"/>
                    <a:pt x="88" y="47"/>
                    <a:pt x="127" y="30"/>
                  </a:cubicBezTo>
                  <a:close/>
                </a:path>
              </a:pathLst>
            </a:custGeom>
            <a:solidFill>
              <a:srgbClr val="70873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grpSp>
      <p:sp>
        <p:nvSpPr>
          <p:cNvPr id="255" name="Google Shape;255;p2"/>
          <p:cNvSpPr txBox="1">
            <a:spLocks noGrp="1"/>
          </p:cNvSpPr>
          <p:nvPr>
            <p:ph type="ctrTitle"/>
          </p:nvPr>
        </p:nvSpPr>
        <p:spPr>
          <a:xfrm>
            <a:off x="2010966" y="165020"/>
            <a:ext cx="7020314" cy="2263258"/>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600"/>
              <a:buFont typeface="Arial"/>
              <a:buNone/>
              <a:defRPr sz="6600" b="0" i="0" u="none" strike="noStrike" cap="non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6" name="Google Shape;256;p2"/>
          <p:cNvSpPr txBox="1">
            <a:spLocks noGrp="1"/>
          </p:cNvSpPr>
          <p:nvPr>
            <p:ph type="subTitle" idx="1"/>
          </p:nvPr>
        </p:nvSpPr>
        <p:spPr>
          <a:xfrm>
            <a:off x="2927497" y="2476917"/>
            <a:ext cx="5187252" cy="17716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3F3F3F"/>
              </a:buClr>
              <a:buSzPts val="4800"/>
              <a:buFont typeface="Arial"/>
              <a:buNone/>
              <a:defRPr sz="4800" b="0" i="0" u="none" strike="noStrike" cap="none">
                <a:solidFill>
                  <a:srgbClr val="3F3F3F"/>
                </a:solidFill>
                <a:latin typeface="Cambria"/>
                <a:ea typeface="Cambria"/>
                <a:cs typeface="Cambria"/>
                <a:sym typeface="Cambria"/>
              </a:defRPr>
            </a:lvl1pPr>
            <a:lvl2pPr marR="0" lvl="1" algn="ctr" rtl="0">
              <a:lnSpc>
                <a:spcPct val="100000"/>
              </a:lnSpc>
              <a:spcBef>
                <a:spcPts val="1000"/>
              </a:spcBef>
              <a:spcAft>
                <a:spcPts val="0"/>
              </a:spcAft>
              <a:buClr>
                <a:srgbClr val="3F3F3F"/>
              </a:buClr>
              <a:buSzPts val="2800"/>
              <a:buFont typeface="Arial"/>
              <a:buNone/>
              <a:defRPr sz="2800" b="0" i="0" u="none" strike="noStrike" cap="none">
                <a:solidFill>
                  <a:schemeClr val="dk1"/>
                </a:solidFill>
                <a:latin typeface="Cambria"/>
                <a:ea typeface="Cambria"/>
                <a:cs typeface="Cambria"/>
                <a:sym typeface="Cambria"/>
              </a:defRPr>
            </a:lvl2pPr>
            <a:lvl3pPr marR="0" lvl="2" algn="ctr" rtl="0">
              <a:lnSpc>
                <a:spcPct val="100000"/>
              </a:lnSpc>
              <a:spcBef>
                <a:spcPts val="800"/>
              </a:spcBef>
              <a:spcAft>
                <a:spcPts val="0"/>
              </a:spcAft>
              <a:buClr>
                <a:srgbClr val="3F3F3F"/>
              </a:buClr>
              <a:buSzPts val="2400"/>
              <a:buFont typeface="Arial"/>
              <a:buNone/>
              <a:defRPr sz="2400" b="0" i="0" u="none" strike="noStrike" cap="none">
                <a:solidFill>
                  <a:schemeClr val="dk1"/>
                </a:solidFill>
                <a:latin typeface="Cambria"/>
                <a:ea typeface="Cambria"/>
                <a:cs typeface="Cambria"/>
                <a:sym typeface="Cambria"/>
              </a:defRPr>
            </a:lvl3pPr>
            <a:lvl4pPr marR="0" lvl="3" algn="ctr" rtl="0">
              <a:lnSpc>
                <a:spcPct val="100000"/>
              </a:lnSpc>
              <a:spcBef>
                <a:spcPts val="800"/>
              </a:spcBef>
              <a:spcAft>
                <a:spcPts val="0"/>
              </a:spcAft>
              <a:buClr>
                <a:srgbClr val="3F3F3F"/>
              </a:buClr>
              <a:buSzPts val="2000"/>
              <a:buFont typeface="Arial"/>
              <a:buNone/>
              <a:defRPr sz="2000" b="0" i="0" u="none" strike="noStrike" cap="none">
                <a:solidFill>
                  <a:schemeClr val="dk1"/>
                </a:solidFill>
                <a:latin typeface="Cambria"/>
                <a:ea typeface="Cambria"/>
                <a:cs typeface="Cambria"/>
                <a:sym typeface="Cambria"/>
              </a:defRPr>
            </a:lvl4pPr>
            <a:lvl5pPr marR="0" lvl="4" algn="ctr" rtl="0">
              <a:lnSpc>
                <a:spcPct val="100000"/>
              </a:lnSpc>
              <a:spcBef>
                <a:spcPts val="800"/>
              </a:spcBef>
              <a:spcAft>
                <a:spcPts val="0"/>
              </a:spcAft>
              <a:buClr>
                <a:srgbClr val="3F3F3F"/>
              </a:buClr>
              <a:buSzPts val="2000"/>
              <a:buFont typeface="Arial"/>
              <a:buNone/>
              <a:defRPr sz="2000" b="0" i="0" u="none" strike="noStrike" cap="none">
                <a:solidFill>
                  <a:schemeClr val="dk1"/>
                </a:solidFill>
                <a:latin typeface="Cambria"/>
                <a:ea typeface="Cambria"/>
                <a:cs typeface="Cambria"/>
                <a:sym typeface="Cambria"/>
              </a:defRPr>
            </a:lvl5pPr>
            <a:lvl6pPr marR="0" lvl="5" algn="ctr" rtl="0">
              <a:lnSpc>
                <a:spcPct val="90000"/>
              </a:lnSpc>
              <a:spcBef>
                <a:spcPts val="800"/>
              </a:spcBef>
              <a:spcAft>
                <a:spcPts val="0"/>
              </a:spcAft>
              <a:buClr>
                <a:schemeClr val="dk1"/>
              </a:buClr>
              <a:buSzPts val="1600"/>
              <a:buFont typeface="Arial"/>
              <a:buNone/>
              <a:defRPr sz="2000" b="0" i="0" u="none" strike="noStrike" cap="none">
                <a:solidFill>
                  <a:schemeClr val="dk1"/>
                </a:solidFill>
                <a:latin typeface="Cambria"/>
                <a:ea typeface="Cambria"/>
                <a:cs typeface="Cambria"/>
                <a:sym typeface="Cambria"/>
              </a:defRPr>
            </a:lvl6pPr>
            <a:lvl7pPr marR="0" lvl="6" algn="ctr" rtl="0">
              <a:lnSpc>
                <a:spcPct val="90000"/>
              </a:lnSpc>
              <a:spcBef>
                <a:spcPts val="800"/>
              </a:spcBef>
              <a:spcAft>
                <a:spcPts val="0"/>
              </a:spcAft>
              <a:buClr>
                <a:schemeClr val="dk1"/>
              </a:buClr>
              <a:buSzPts val="1600"/>
              <a:buFont typeface="Arial"/>
              <a:buNone/>
              <a:defRPr sz="2000" b="0" i="0" u="none" strike="noStrike" cap="none">
                <a:solidFill>
                  <a:schemeClr val="dk1"/>
                </a:solidFill>
                <a:latin typeface="Cambria"/>
                <a:ea typeface="Cambria"/>
                <a:cs typeface="Cambria"/>
                <a:sym typeface="Cambria"/>
              </a:defRPr>
            </a:lvl7pPr>
            <a:lvl8pPr marR="0" lvl="7" algn="ctr" rtl="0">
              <a:lnSpc>
                <a:spcPct val="90000"/>
              </a:lnSpc>
              <a:spcBef>
                <a:spcPts val="800"/>
              </a:spcBef>
              <a:spcAft>
                <a:spcPts val="0"/>
              </a:spcAft>
              <a:buClr>
                <a:schemeClr val="dk1"/>
              </a:buClr>
              <a:buSzPts val="1600"/>
              <a:buFont typeface="Arial"/>
              <a:buNone/>
              <a:defRPr sz="2000" b="0" i="0" u="none" strike="noStrike" cap="none">
                <a:solidFill>
                  <a:schemeClr val="dk1"/>
                </a:solidFill>
                <a:latin typeface="Cambria"/>
                <a:ea typeface="Cambria"/>
                <a:cs typeface="Cambria"/>
                <a:sym typeface="Cambria"/>
              </a:defRPr>
            </a:lvl8pPr>
            <a:lvl9pPr marR="0" lvl="8" algn="ctr" rtl="0">
              <a:lnSpc>
                <a:spcPct val="90000"/>
              </a:lnSpc>
              <a:spcBef>
                <a:spcPts val="800"/>
              </a:spcBef>
              <a:spcAft>
                <a:spcPts val="0"/>
              </a:spcAft>
              <a:buClr>
                <a:schemeClr val="dk1"/>
              </a:buClr>
              <a:buSzPts val="1600"/>
              <a:buFont typeface="Arial"/>
              <a:buNone/>
              <a:defRPr sz="2000" b="0" i="0" u="none" strike="noStrike" cap="none">
                <a:solidFill>
                  <a:schemeClr val="dk1"/>
                </a:solidFill>
                <a:latin typeface="Cambria"/>
                <a:ea typeface="Cambria"/>
                <a:cs typeface="Cambria"/>
                <a:sym typeface="Cambria"/>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0"/>
        <p:cNvGrpSpPr/>
        <p:nvPr/>
      </p:nvGrpSpPr>
      <p:grpSpPr>
        <a:xfrm>
          <a:off x="0" y="0"/>
          <a:ext cx="0" cy="0"/>
          <a:chOff x="0" y="0"/>
          <a:chExt cx="0" cy="0"/>
        </a:xfrm>
      </p:grpSpPr>
      <p:sp>
        <p:nvSpPr>
          <p:cNvPr id="751" name="Google Shape;751;p11"/>
          <p:cNvSpPr txBox="1">
            <a:spLocks noGrp="1"/>
          </p:cNvSpPr>
          <p:nvPr>
            <p:ph type="title"/>
          </p:nvPr>
        </p:nvSpPr>
        <p:spPr>
          <a:xfrm>
            <a:off x="822960" y="1188720"/>
            <a:ext cx="2331720" cy="22860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400"/>
              <a:buFont typeface="Arial"/>
              <a:buNone/>
              <a:defRPr sz="3400" b="0" i="0" u="none" strike="noStrike" cap="non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52" name="Google Shape;752;p11"/>
          <p:cNvSpPr>
            <a:spLocks noGrp="1"/>
          </p:cNvSpPr>
          <p:nvPr>
            <p:ph type="pic" idx="2"/>
          </p:nvPr>
        </p:nvSpPr>
        <p:spPr>
          <a:xfrm>
            <a:off x="3360420" y="457200"/>
            <a:ext cx="5006340" cy="5943600"/>
          </a:xfrm>
          <a:prstGeom prst="rect">
            <a:avLst/>
          </a:prstGeom>
          <a:solidFill>
            <a:srgbClr val="F2F2F2"/>
          </a:solidFill>
          <a:ln>
            <a:noFill/>
          </a:ln>
        </p:spPr>
        <p:txBody>
          <a:bodyPr spcFirstLastPara="1" wrap="square" lIns="91425" tIns="45700" rIns="91425" bIns="45700" anchor="t" anchorCtr="0">
            <a:noAutofit/>
          </a:bodyPr>
          <a:lstStyle>
            <a:lvl1pPr marR="0" lvl="0" algn="ctr" rtl="0">
              <a:lnSpc>
                <a:spcPct val="100000"/>
              </a:lnSpc>
              <a:spcBef>
                <a:spcPts val="1800"/>
              </a:spcBef>
              <a:spcAft>
                <a:spcPts val="0"/>
              </a:spcAft>
              <a:buClr>
                <a:srgbClr val="3F3F3F"/>
              </a:buClr>
              <a:buSzPts val="2000"/>
              <a:buFont typeface="Arial"/>
              <a:buNone/>
              <a:defRPr sz="2000" b="0" i="0" u="none" strike="noStrike" cap="none">
                <a:solidFill>
                  <a:schemeClr val="dk1"/>
                </a:solidFill>
                <a:latin typeface="Cambria"/>
                <a:ea typeface="Cambria"/>
                <a:cs typeface="Cambria"/>
                <a:sym typeface="Cambria"/>
              </a:defRPr>
            </a:lvl1pPr>
            <a:lvl2pPr marR="0" lvl="1" algn="l" rtl="0">
              <a:lnSpc>
                <a:spcPct val="100000"/>
              </a:lnSpc>
              <a:spcBef>
                <a:spcPts val="1000"/>
              </a:spcBef>
              <a:spcAft>
                <a:spcPts val="0"/>
              </a:spcAft>
              <a:buClr>
                <a:srgbClr val="3F3F3F"/>
              </a:buClr>
              <a:buSzPts val="2800"/>
              <a:buFont typeface="Arial"/>
              <a:buNone/>
              <a:defRPr sz="2800" b="0" i="0" u="none" strike="noStrike" cap="none">
                <a:solidFill>
                  <a:schemeClr val="dk1"/>
                </a:solidFill>
                <a:latin typeface="Cambria"/>
                <a:ea typeface="Cambria"/>
                <a:cs typeface="Cambria"/>
                <a:sym typeface="Cambria"/>
              </a:defRPr>
            </a:lvl2pPr>
            <a:lvl3pPr marR="0" lvl="2" algn="l" rtl="0">
              <a:lnSpc>
                <a:spcPct val="100000"/>
              </a:lnSpc>
              <a:spcBef>
                <a:spcPts val="800"/>
              </a:spcBef>
              <a:spcAft>
                <a:spcPts val="0"/>
              </a:spcAft>
              <a:buClr>
                <a:srgbClr val="3F3F3F"/>
              </a:buClr>
              <a:buSzPts val="2400"/>
              <a:buFont typeface="Arial"/>
              <a:buNone/>
              <a:defRPr sz="2400" b="0" i="0" u="none" strike="noStrike" cap="none">
                <a:solidFill>
                  <a:schemeClr val="dk1"/>
                </a:solidFill>
                <a:latin typeface="Cambria"/>
                <a:ea typeface="Cambria"/>
                <a:cs typeface="Cambria"/>
                <a:sym typeface="Cambria"/>
              </a:defRPr>
            </a:lvl3pPr>
            <a:lvl4pPr marR="0" lvl="3" algn="l" rtl="0">
              <a:lnSpc>
                <a:spcPct val="100000"/>
              </a:lnSpc>
              <a:spcBef>
                <a:spcPts val="800"/>
              </a:spcBef>
              <a:spcAft>
                <a:spcPts val="0"/>
              </a:spcAft>
              <a:buClr>
                <a:srgbClr val="3F3F3F"/>
              </a:buClr>
              <a:buSzPts val="2000"/>
              <a:buFont typeface="Arial"/>
              <a:buNone/>
              <a:defRPr sz="2000" b="0" i="0" u="none" strike="noStrike" cap="none">
                <a:solidFill>
                  <a:schemeClr val="dk1"/>
                </a:solidFill>
                <a:latin typeface="Cambria"/>
                <a:ea typeface="Cambria"/>
                <a:cs typeface="Cambria"/>
                <a:sym typeface="Cambria"/>
              </a:defRPr>
            </a:lvl4pPr>
            <a:lvl5pPr marR="0" lvl="4" algn="l" rtl="0">
              <a:lnSpc>
                <a:spcPct val="100000"/>
              </a:lnSpc>
              <a:spcBef>
                <a:spcPts val="800"/>
              </a:spcBef>
              <a:spcAft>
                <a:spcPts val="0"/>
              </a:spcAft>
              <a:buClr>
                <a:srgbClr val="3F3F3F"/>
              </a:buClr>
              <a:buSzPts val="2000"/>
              <a:buFont typeface="Arial"/>
              <a:buNone/>
              <a:defRPr sz="2000" b="0" i="0" u="none" strike="noStrike" cap="none">
                <a:solidFill>
                  <a:schemeClr val="dk1"/>
                </a:solidFill>
                <a:latin typeface="Cambria"/>
                <a:ea typeface="Cambria"/>
                <a:cs typeface="Cambria"/>
                <a:sym typeface="Cambria"/>
              </a:defRPr>
            </a:lvl5pPr>
            <a:lvl6pPr marR="0" lvl="5" algn="l" rtl="0">
              <a:lnSpc>
                <a:spcPct val="90000"/>
              </a:lnSpc>
              <a:spcBef>
                <a:spcPts val="800"/>
              </a:spcBef>
              <a:spcAft>
                <a:spcPts val="0"/>
              </a:spcAft>
              <a:buClr>
                <a:schemeClr val="dk1"/>
              </a:buClr>
              <a:buSzPts val="1600"/>
              <a:buFont typeface="Arial"/>
              <a:buNone/>
              <a:defRPr sz="2000" b="0" i="0" u="none" strike="noStrike" cap="none">
                <a:solidFill>
                  <a:schemeClr val="dk1"/>
                </a:solidFill>
                <a:latin typeface="Cambria"/>
                <a:ea typeface="Cambria"/>
                <a:cs typeface="Cambria"/>
                <a:sym typeface="Cambria"/>
              </a:defRPr>
            </a:lvl6pPr>
            <a:lvl7pPr marR="0" lvl="6" algn="l" rtl="0">
              <a:lnSpc>
                <a:spcPct val="90000"/>
              </a:lnSpc>
              <a:spcBef>
                <a:spcPts val="800"/>
              </a:spcBef>
              <a:spcAft>
                <a:spcPts val="0"/>
              </a:spcAft>
              <a:buClr>
                <a:schemeClr val="dk1"/>
              </a:buClr>
              <a:buSzPts val="1600"/>
              <a:buFont typeface="Arial"/>
              <a:buNone/>
              <a:defRPr sz="2000" b="0" i="0" u="none" strike="noStrike" cap="none">
                <a:solidFill>
                  <a:schemeClr val="dk1"/>
                </a:solidFill>
                <a:latin typeface="Cambria"/>
                <a:ea typeface="Cambria"/>
                <a:cs typeface="Cambria"/>
                <a:sym typeface="Cambria"/>
              </a:defRPr>
            </a:lvl7pPr>
            <a:lvl8pPr marR="0" lvl="7" algn="l" rtl="0">
              <a:lnSpc>
                <a:spcPct val="90000"/>
              </a:lnSpc>
              <a:spcBef>
                <a:spcPts val="800"/>
              </a:spcBef>
              <a:spcAft>
                <a:spcPts val="0"/>
              </a:spcAft>
              <a:buClr>
                <a:schemeClr val="dk1"/>
              </a:buClr>
              <a:buSzPts val="1600"/>
              <a:buFont typeface="Arial"/>
              <a:buNone/>
              <a:defRPr sz="2000" b="0" i="0" u="none" strike="noStrike" cap="none">
                <a:solidFill>
                  <a:schemeClr val="dk1"/>
                </a:solidFill>
                <a:latin typeface="Cambria"/>
                <a:ea typeface="Cambria"/>
                <a:cs typeface="Cambria"/>
                <a:sym typeface="Cambria"/>
              </a:defRPr>
            </a:lvl8pPr>
            <a:lvl9pPr marR="0" lvl="8" algn="l" rtl="0">
              <a:lnSpc>
                <a:spcPct val="90000"/>
              </a:lnSpc>
              <a:spcBef>
                <a:spcPts val="800"/>
              </a:spcBef>
              <a:spcAft>
                <a:spcPts val="0"/>
              </a:spcAft>
              <a:buClr>
                <a:schemeClr val="dk1"/>
              </a:buClr>
              <a:buSzPts val="1600"/>
              <a:buFont typeface="Arial"/>
              <a:buNone/>
              <a:defRPr sz="2000" b="0" i="0" u="none" strike="noStrike" cap="none">
                <a:solidFill>
                  <a:schemeClr val="dk1"/>
                </a:solidFill>
                <a:latin typeface="Cambria"/>
                <a:ea typeface="Cambria"/>
                <a:cs typeface="Cambria"/>
                <a:sym typeface="Cambria"/>
              </a:defRPr>
            </a:lvl9pPr>
          </a:lstStyle>
          <a:p>
            <a:endParaRPr/>
          </a:p>
        </p:txBody>
      </p:sp>
      <p:sp>
        <p:nvSpPr>
          <p:cNvPr id="753" name="Google Shape;753;p11"/>
          <p:cNvSpPr txBox="1">
            <a:spLocks noGrp="1"/>
          </p:cNvSpPr>
          <p:nvPr>
            <p:ph type="body" idx="1"/>
          </p:nvPr>
        </p:nvSpPr>
        <p:spPr>
          <a:xfrm>
            <a:off x="822960" y="3474720"/>
            <a:ext cx="2331720" cy="1371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200"/>
              </a:spcBef>
              <a:spcAft>
                <a:spcPts val="0"/>
              </a:spcAft>
              <a:buClr>
                <a:srgbClr val="3F3F3F"/>
              </a:buClr>
              <a:buSzPts val="1600"/>
              <a:buFont typeface="Arial"/>
              <a:buNone/>
              <a:defRPr sz="1600" b="0" i="0" u="none" strike="noStrike" cap="none">
                <a:solidFill>
                  <a:schemeClr val="dk1"/>
                </a:solidFill>
                <a:latin typeface="Cambria"/>
                <a:ea typeface="Cambria"/>
                <a:cs typeface="Cambria"/>
                <a:sym typeface="Cambria"/>
              </a:defRPr>
            </a:lvl1pPr>
            <a:lvl2pPr marL="914400" marR="0" lvl="1" indent="-228600" algn="l" rtl="0">
              <a:lnSpc>
                <a:spcPct val="100000"/>
              </a:lnSpc>
              <a:spcBef>
                <a:spcPts val="1000"/>
              </a:spcBef>
              <a:spcAft>
                <a:spcPts val="0"/>
              </a:spcAft>
              <a:buClr>
                <a:srgbClr val="3F3F3F"/>
              </a:buClr>
              <a:buSzPts val="1200"/>
              <a:buFont typeface="Arial"/>
              <a:buNone/>
              <a:defRPr sz="1200" b="0" i="0" u="none" strike="noStrike" cap="none">
                <a:solidFill>
                  <a:schemeClr val="dk1"/>
                </a:solidFill>
                <a:latin typeface="Cambria"/>
                <a:ea typeface="Cambria"/>
                <a:cs typeface="Cambria"/>
                <a:sym typeface="Cambria"/>
              </a:defRPr>
            </a:lvl2pPr>
            <a:lvl3pPr marL="1371600" marR="0" lvl="2" indent="-228600" algn="l" rtl="0">
              <a:lnSpc>
                <a:spcPct val="100000"/>
              </a:lnSpc>
              <a:spcBef>
                <a:spcPts val="800"/>
              </a:spcBef>
              <a:spcAft>
                <a:spcPts val="0"/>
              </a:spcAft>
              <a:buClr>
                <a:srgbClr val="3F3F3F"/>
              </a:buClr>
              <a:buSzPts val="1000"/>
              <a:buFont typeface="Arial"/>
              <a:buNone/>
              <a:defRPr sz="1000" b="0" i="0" u="none" strike="noStrike" cap="none">
                <a:solidFill>
                  <a:schemeClr val="dk1"/>
                </a:solidFill>
                <a:latin typeface="Cambria"/>
                <a:ea typeface="Cambria"/>
                <a:cs typeface="Cambria"/>
                <a:sym typeface="Cambria"/>
              </a:defRPr>
            </a:lvl3pPr>
            <a:lvl4pPr marL="1828800" marR="0" lvl="3" indent="-228600" algn="l" rtl="0">
              <a:lnSpc>
                <a:spcPct val="100000"/>
              </a:lnSpc>
              <a:spcBef>
                <a:spcPts val="800"/>
              </a:spcBef>
              <a:spcAft>
                <a:spcPts val="0"/>
              </a:spcAft>
              <a:buClr>
                <a:srgbClr val="3F3F3F"/>
              </a:buClr>
              <a:buSzPts val="900"/>
              <a:buFont typeface="Arial"/>
              <a:buNone/>
              <a:defRPr sz="900" b="0" i="0" u="none" strike="noStrike" cap="none">
                <a:solidFill>
                  <a:schemeClr val="dk1"/>
                </a:solidFill>
                <a:latin typeface="Cambria"/>
                <a:ea typeface="Cambria"/>
                <a:cs typeface="Cambria"/>
                <a:sym typeface="Cambria"/>
              </a:defRPr>
            </a:lvl4pPr>
            <a:lvl5pPr marL="2286000" marR="0" lvl="4" indent="-228600" algn="l" rtl="0">
              <a:lnSpc>
                <a:spcPct val="100000"/>
              </a:lnSpc>
              <a:spcBef>
                <a:spcPts val="800"/>
              </a:spcBef>
              <a:spcAft>
                <a:spcPts val="0"/>
              </a:spcAft>
              <a:buClr>
                <a:srgbClr val="3F3F3F"/>
              </a:buClr>
              <a:buSzPts val="900"/>
              <a:buFont typeface="Arial"/>
              <a:buNone/>
              <a:defRPr sz="900" b="0" i="0" u="none" strike="noStrike" cap="none">
                <a:solidFill>
                  <a:schemeClr val="dk1"/>
                </a:solidFill>
                <a:latin typeface="Cambria"/>
                <a:ea typeface="Cambria"/>
                <a:cs typeface="Cambria"/>
                <a:sym typeface="Cambria"/>
              </a:defRPr>
            </a:lvl5pPr>
            <a:lvl6pPr marL="2743200" marR="0" lvl="5" indent="-228600" algn="l" rtl="0">
              <a:lnSpc>
                <a:spcPct val="90000"/>
              </a:lnSpc>
              <a:spcBef>
                <a:spcPts val="800"/>
              </a:spcBef>
              <a:spcAft>
                <a:spcPts val="0"/>
              </a:spcAft>
              <a:buClr>
                <a:schemeClr val="dk1"/>
              </a:buClr>
              <a:buSzPts val="720"/>
              <a:buFont typeface="Arial"/>
              <a:buNone/>
              <a:defRPr sz="900" b="0" i="0" u="none" strike="noStrike" cap="none">
                <a:solidFill>
                  <a:schemeClr val="dk1"/>
                </a:solidFill>
                <a:latin typeface="Cambria"/>
                <a:ea typeface="Cambria"/>
                <a:cs typeface="Cambria"/>
                <a:sym typeface="Cambria"/>
              </a:defRPr>
            </a:lvl6pPr>
            <a:lvl7pPr marL="3200400" marR="0" lvl="6" indent="-228600" algn="l" rtl="0">
              <a:lnSpc>
                <a:spcPct val="90000"/>
              </a:lnSpc>
              <a:spcBef>
                <a:spcPts val="800"/>
              </a:spcBef>
              <a:spcAft>
                <a:spcPts val="0"/>
              </a:spcAft>
              <a:buClr>
                <a:schemeClr val="dk1"/>
              </a:buClr>
              <a:buSzPts val="720"/>
              <a:buFont typeface="Arial"/>
              <a:buNone/>
              <a:defRPr sz="900" b="0" i="0" u="none" strike="noStrike" cap="none">
                <a:solidFill>
                  <a:schemeClr val="dk1"/>
                </a:solidFill>
                <a:latin typeface="Cambria"/>
                <a:ea typeface="Cambria"/>
                <a:cs typeface="Cambria"/>
                <a:sym typeface="Cambria"/>
              </a:defRPr>
            </a:lvl7pPr>
            <a:lvl8pPr marL="3657600" marR="0" lvl="7" indent="-228600" algn="l" rtl="0">
              <a:lnSpc>
                <a:spcPct val="90000"/>
              </a:lnSpc>
              <a:spcBef>
                <a:spcPts val="800"/>
              </a:spcBef>
              <a:spcAft>
                <a:spcPts val="0"/>
              </a:spcAft>
              <a:buClr>
                <a:schemeClr val="dk1"/>
              </a:buClr>
              <a:buSzPts val="720"/>
              <a:buFont typeface="Arial"/>
              <a:buNone/>
              <a:defRPr sz="900" b="0" i="0" u="none" strike="noStrike" cap="none">
                <a:solidFill>
                  <a:schemeClr val="dk1"/>
                </a:solidFill>
                <a:latin typeface="Cambria"/>
                <a:ea typeface="Cambria"/>
                <a:cs typeface="Cambria"/>
                <a:sym typeface="Cambria"/>
              </a:defRPr>
            </a:lvl8pPr>
            <a:lvl9pPr marL="4114800" marR="0" lvl="8" indent="-228600" algn="l" rtl="0">
              <a:lnSpc>
                <a:spcPct val="90000"/>
              </a:lnSpc>
              <a:spcBef>
                <a:spcPts val="800"/>
              </a:spcBef>
              <a:spcAft>
                <a:spcPts val="0"/>
              </a:spcAft>
              <a:buClr>
                <a:schemeClr val="dk1"/>
              </a:buClr>
              <a:buSzPts val="720"/>
              <a:buFont typeface="Arial"/>
              <a:buNone/>
              <a:defRPr sz="900" b="0" i="0" u="none" strike="noStrike" cap="none">
                <a:solidFill>
                  <a:schemeClr val="dk1"/>
                </a:solidFill>
                <a:latin typeface="Cambria"/>
                <a:ea typeface="Cambria"/>
                <a:cs typeface="Cambria"/>
                <a:sym typeface="Cambria"/>
              </a:defRPr>
            </a:lvl9pPr>
          </a:lstStyle>
          <a:p>
            <a:endParaRPr/>
          </a:p>
        </p:txBody>
      </p:sp>
      <p:sp>
        <p:nvSpPr>
          <p:cNvPr id="754" name="Google Shape;754;p11"/>
          <p:cNvSpPr txBox="1">
            <a:spLocks noGrp="1"/>
          </p:cNvSpPr>
          <p:nvPr>
            <p:ph type="dt" idx="10"/>
          </p:nvPr>
        </p:nvSpPr>
        <p:spPr>
          <a:xfrm>
            <a:off x="6656832" y="6601968"/>
            <a:ext cx="720090" cy="2377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800">
                <a:solidFill>
                  <a:schemeClr val="dk1"/>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9pPr>
          </a:lstStyle>
          <a:p>
            <a:endParaRPr/>
          </a:p>
        </p:txBody>
      </p:sp>
      <p:sp>
        <p:nvSpPr>
          <p:cNvPr id="755" name="Google Shape;755;p11"/>
          <p:cNvSpPr txBox="1">
            <a:spLocks noGrp="1"/>
          </p:cNvSpPr>
          <p:nvPr>
            <p:ph type="ftr" idx="11"/>
          </p:nvPr>
        </p:nvSpPr>
        <p:spPr>
          <a:xfrm>
            <a:off x="1141809" y="6601968"/>
            <a:ext cx="5233845" cy="2377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cap="none">
                <a:solidFill>
                  <a:schemeClr val="dk1"/>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9pPr>
          </a:lstStyle>
          <a:p>
            <a:endParaRPr/>
          </a:p>
        </p:txBody>
      </p:sp>
      <p:sp>
        <p:nvSpPr>
          <p:cNvPr id="756" name="Google Shape;756;p11"/>
          <p:cNvSpPr txBox="1">
            <a:spLocks noGrp="1"/>
          </p:cNvSpPr>
          <p:nvPr>
            <p:ph type="sldNum" idx="12"/>
          </p:nvPr>
        </p:nvSpPr>
        <p:spPr>
          <a:xfrm>
            <a:off x="7517511" y="6601968"/>
            <a:ext cx="480060" cy="2377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a:solidFill>
                  <a:schemeClr val="dk1"/>
                </a:solidFill>
                <a:latin typeface="Cambria"/>
                <a:ea typeface="Cambria"/>
                <a:cs typeface="Cambria"/>
                <a:sym typeface="Cambria"/>
              </a:defRPr>
            </a:lvl1pPr>
            <a:lvl2pPr marL="0" marR="0" lvl="1" indent="0" algn="r" rtl="0">
              <a:spcBef>
                <a:spcPts val="0"/>
              </a:spcBef>
              <a:buNone/>
              <a:defRPr sz="800">
                <a:solidFill>
                  <a:schemeClr val="dk1"/>
                </a:solidFill>
                <a:latin typeface="Cambria"/>
                <a:ea typeface="Cambria"/>
                <a:cs typeface="Cambria"/>
                <a:sym typeface="Cambria"/>
              </a:defRPr>
            </a:lvl2pPr>
            <a:lvl3pPr marL="0" marR="0" lvl="2" indent="0" algn="r" rtl="0">
              <a:spcBef>
                <a:spcPts val="0"/>
              </a:spcBef>
              <a:buNone/>
              <a:defRPr sz="800">
                <a:solidFill>
                  <a:schemeClr val="dk1"/>
                </a:solidFill>
                <a:latin typeface="Cambria"/>
                <a:ea typeface="Cambria"/>
                <a:cs typeface="Cambria"/>
                <a:sym typeface="Cambria"/>
              </a:defRPr>
            </a:lvl3pPr>
            <a:lvl4pPr marL="0" marR="0" lvl="3" indent="0" algn="r" rtl="0">
              <a:spcBef>
                <a:spcPts val="0"/>
              </a:spcBef>
              <a:buNone/>
              <a:defRPr sz="800">
                <a:solidFill>
                  <a:schemeClr val="dk1"/>
                </a:solidFill>
                <a:latin typeface="Cambria"/>
                <a:ea typeface="Cambria"/>
                <a:cs typeface="Cambria"/>
                <a:sym typeface="Cambria"/>
              </a:defRPr>
            </a:lvl4pPr>
            <a:lvl5pPr marL="0" marR="0" lvl="4" indent="0" algn="r" rtl="0">
              <a:spcBef>
                <a:spcPts val="0"/>
              </a:spcBef>
              <a:buNone/>
              <a:defRPr sz="800">
                <a:solidFill>
                  <a:schemeClr val="dk1"/>
                </a:solidFill>
                <a:latin typeface="Cambria"/>
                <a:ea typeface="Cambria"/>
                <a:cs typeface="Cambria"/>
                <a:sym typeface="Cambria"/>
              </a:defRPr>
            </a:lvl5pPr>
            <a:lvl6pPr marL="0" marR="0" lvl="5" indent="0" algn="r" rtl="0">
              <a:spcBef>
                <a:spcPts val="0"/>
              </a:spcBef>
              <a:buNone/>
              <a:defRPr sz="800">
                <a:solidFill>
                  <a:schemeClr val="dk1"/>
                </a:solidFill>
                <a:latin typeface="Cambria"/>
                <a:ea typeface="Cambria"/>
                <a:cs typeface="Cambria"/>
                <a:sym typeface="Cambria"/>
              </a:defRPr>
            </a:lvl6pPr>
            <a:lvl7pPr marL="0" marR="0" lvl="6" indent="0" algn="r" rtl="0">
              <a:spcBef>
                <a:spcPts val="0"/>
              </a:spcBef>
              <a:buNone/>
              <a:defRPr sz="800">
                <a:solidFill>
                  <a:schemeClr val="dk1"/>
                </a:solidFill>
                <a:latin typeface="Cambria"/>
                <a:ea typeface="Cambria"/>
                <a:cs typeface="Cambria"/>
                <a:sym typeface="Cambria"/>
              </a:defRPr>
            </a:lvl7pPr>
            <a:lvl8pPr marL="0" marR="0" lvl="7" indent="0" algn="r" rtl="0">
              <a:spcBef>
                <a:spcPts val="0"/>
              </a:spcBef>
              <a:buNone/>
              <a:defRPr sz="800">
                <a:solidFill>
                  <a:schemeClr val="dk1"/>
                </a:solidFill>
                <a:latin typeface="Cambria"/>
                <a:ea typeface="Cambria"/>
                <a:cs typeface="Cambria"/>
                <a:sym typeface="Cambria"/>
              </a:defRPr>
            </a:lvl8pPr>
            <a:lvl9pPr marL="0" marR="0" lvl="8" indent="0" algn="r" rtl="0">
              <a:spcBef>
                <a:spcPts val="0"/>
              </a:spcBef>
              <a:buNone/>
              <a:defRPr sz="800">
                <a:solidFill>
                  <a:schemeClr val="dk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7"/>
        <p:cNvGrpSpPr/>
        <p:nvPr/>
      </p:nvGrpSpPr>
      <p:grpSpPr>
        <a:xfrm>
          <a:off x="0" y="0"/>
          <a:ext cx="0" cy="0"/>
          <a:chOff x="0" y="0"/>
          <a:chExt cx="0" cy="0"/>
        </a:xfrm>
      </p:grpSpPr>
      <p:sp>
        <p:nvSpPr>
          <p:cNvPr id="758" name="Google Shape;758;p12"/>
          <p:cNvSpPr txBox="1">
            <a:spLocks noGrp="1"/>
          </p:cNvSpPr>
          <p:nvPr>
            <p:ph type="title"/>
          </p:nvPr>
        </p:nvSpPr>
        <p:spPr>
          <a:xfrm rot="5400000">
            <a:off x="4739746" y="2396596"/>
            <a:ext cx="5579533" cy="1971675"/>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400"/>
              <a:buFont typeface="Arial"/>
              <a:buNone/>
              <a:defRPr sz="3400" b="0" i="0" u="none" strike="noStrike" cap="non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59" name="Google Shape;759;p12"/>
          <p:cNvSpPr txBox="1">
            <a:spLocks noGrp="1"/>
          </p:cNvSpPr>
          <p:nvPr>
            <p:ph type="body" idx="1"/>
          </p:nvPr>
        </p:nvSpPr>
        <p:spPr>
          <a:xfrm rot="5400000">
            <a:off x="739246" y="482071"/>
            <a:ext cx="5579533" cy="5800725"/>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1800"/>
              </a:spcBef>
              <a:spcAft>
                <a:spcPts val="0"/>
              </a:spcAft>
              <a:buClr>
                <a:srgbClr val="3F3F3F"/>
              </a:buClr>
              <a:buSzPts val="2000"/>
              <a:buFont typeface="Arial"/>
              <a:buChar char="•"/>
              <a:defRPr sz="2000" b="0" i="0" u="none" strike="noStrike" cap="none">
                <a:solidFill>
                  <a:schemeClr val="dk1"/>
                </a:solidFill>
                <a:latin typeface="Cambria"/>
                <a:ea typeface="Cambria"/>
                <a:cs typeface="Cambria"/>
                <a:sym typeface="Cambria"/>
              </a:defRPr>
            </a:lvl1pPr>
            <a:lvl2pPr marL="914400" marR="0" lvl="1" indent="-342900" algn="l" rtl="0">
              <a:lnSpc>
                <a:spcPct val="100000"/>
              </a:lnSpc>
              <a:spcBef>
                <a:spcPts val="1000"/>
              </a:spcBef>
              <a:spcAft>
                <a:spcPts val="0"/>
              </a:spcAft>
              <a:buClr>
                <a:srgbClr val="3F3F3F"/>
              </a:buClr>
              <a:buSzPts val="1800"/>
              <a:buFont typeface="Arial"/>
              <a:buChar char="•"/>
              <a:defRPr sz="1800" b="0" i="0" u="none" strike="noStrike" cap="none">
                <a:solidFill>
                  <a:schemeClr val="dk1"/>
                </a:solidFill>
                <a:latin typeface="Cambria"/>
                <a:ea typeface="Cambria"/>
                <a:cs typeface="Cambria"/>
                <a:sym typeface="Cambria"/>
              </a:defRPr>
            </a:lvl2pPr>
            <a:lvl3pPr marL="1371600" marR="0" lvl="2" indent="-330200" algn="l" rtl="0">
              <a:lnSpc>
                <a:spcPct val="100000"/>
              </a:lnSpc>
              <a:spcBef>
                <a:spcPts val="800"/>
              </a:spcBef>
              <a:spcAft>
                <a:spcPts val="0"/>
              </a:spcAft>
              <a:buClr>
                <a:srgbClr val="3F3F3F"/>
              </a:buClr>
              <a:buSzPts val="1600"/>
              <a:buFont typeface="Arial"/>
              <a:buChar char="•"/>
              <a:defRPr sz="1600" b="0" i="0" u="none" strike="noStrike" cap="none">
                <a:solidFill>
                  <a:schemeClr val="dk1"/>
                </a:solidFill>
                <a:latin typeface="Cambria"/>
                <a:ea typeface="Cambria"/>
                <a:cs typeface="Cambria"/>
                <a:sym typeface="Cambria"/>
              </a:defRPr>
            </a:lvl3pPr>
            <a:lvl4pPr marL="1828800" marR="0" lvl="3" indent="-317500" algn="l" rtl="0">
              <a:lnSpc>
                <a:spcPct val="100000"/>
              </a:lnSpc>
              <a:spcBef>
                <a:spcPts val="800"/>
              </a:spcBef>
              <a:spcAft>
                <a:spcPts val="0"/>
              </a:spcAft>
              <a:buClr>
                <a:srgbClr val="3F3F3F"/>
              </a:buClr>
              <a:buSzPts val="1400"/>
              <a:buFont typeface="Arial"/>
              <a:buChar char="•"/>
              <a:defRPr sz="1400" b="0" i="0" u="none" strike="noStrike" cap="none">
                <a:solidFill>
                  <a:schemeClr val="dk1"/>
                </a:solidFill>
                <a:latin typeface="Cambria"/>
                <a:ea typeface="Cambria"/>
                <a:cs typeface="Cambria"/>
                <a:sym typeface="Cambria"/>
              </a:defRPr>
            </a:lvl4pPr>
            <a:lvl5pPr marL="2286000" marR="0" lvl="4" indent="-317500" algn="l" rtl="0">
              <a:lnSpc>
                <a:spcPct val="100000"/>
              </a:lnSpc>
              <a:spcBef>
                <a:spcPts val="800"/>
              </a:spcBef>
              <a:spcAft>
                <a:spcPts val="0"/>
              </a:spcAft>
              <a:buClr>
                <a:srgbClr val="3F3F3F"/>
              </a:buClr>
              <a:buSzPts val="1400"/>
              <a:buFont typeface="Arial"/>
              <a:buChar char="•"/>
              <a:defRPr sz="1400" b="0" i="0" u="none" strike="noStrike" cap="none">
                <a:solidFill>
                  <a:schemeClr val="dk1"/>
                </a:solidFill>
                <a:latin typeface="Cambria"/>
                <a:ea typeface="Cambria"/>
                <a:cs typeface="Cambria"/>
                <a:sym typeface="Cambria"/>
              </a:defRPr>
            </a:lvl5pPr>
            <a:lvl6pPr marL="2743200" marR="0" lvl="5" indent="-299720" algn="l" rtl="0">
              <a:lnSpc>
                <a:spcPct val="90000"/>
              </a:lnSpc>
              <a:spcBef>
                <a:spcPts val="800"/>
              </a:spcBef>
              <a:spcAft>
                <a:spcPts val="0"/>
              </a:spcAft>
              <a:buClr>
                <a:schemeClr val="dk1"/>
              </a:buClr>
              <a:buSzPts val="1120"/>
              <a:buFont typeface="Arial"/>
              <a:buChar char="•"/>
              <a:defRPr sz="1400" b="0" i="0" u="none" strike="noStrike" cap="none">
                <a:solidFill>
                  <a:schemeClr val="dk1"/>
                </a:solidFill>
                <a:latin typeface="Cambria"/>
                <a:ea typeface="Cambria"/>
                <a:cs typeface="Cambria"/>
                <a:sym typeface="Cambria"/>
              </a:defRPr>
            </a:lvl6pPr>
            <a:lvl7pPr marL="3200400" marR="0" lvl="6" indent="-299720" algn="l" rtl="0">
              <a:lnSpc>
                <a:spcPct val="90000"/>
              </a:lnSpc>
              <a:spcBef>
                <a:spcPts val="800"/>
              </a:spcBef>
              <a:spcAft>
                <a:spcPts val="0"/>
              </a:spcAft>
              <a:buClr>
                <a:schemeClr val="dk1"/>
              </a:buClr>
              <a:buSzPts val="1120"/>
              <a:buFont typeface="Arial"/>
              <a:buChar char="•"/>
              <a:defRPr sz="1400" b="0" i="0" u="none" strike="noStrike" cap="none">
                <a:solidFill>
                  <a:schemeClr val="dk1"/>
                </a:solidFill>
                <a:latin typeface="Cambria"/>
                <a:ea typeface="Cambria"/>
                <a:cs typeface="Cambria"/>
                <a:sym typeface="Cambria"/>
              </a:defRPr>
            </a:lvl7pPr>
            <a:lvl8pPr marL="3657600" marR="0" lvl="7" indent="-299720" algn="l" rtl="0">
              <a:lnSpc>
                <a:spcPct val="90000"/>
              </a:lnSpc>
              <a:spcBef>
                <a:spcPts val="800"/>
              </a:spcBef>
              <a:spcAft>
                <a:spcPts val="0"/>
              </a:spcAft>
              <a:buClr>
                <a:schemeClr val="dk1"/>
              </a:buClr>
              <a:buSzPts val="1120"/>
              <a:buFont typeface="Arial"/>
              <a:buChar char="•"/>
              <a:defRPr sz="1400" b="0" i="0" u="none" strike="noStrike" cap="none">
                <a:solidFill>
                  <a:schemeClr val="dk1"/>
                </a:solidFill>
                <a:latin typeface="Cambria"/>
                <a:ea typeface="Cambria"/>
                <a:cs typeface="Cambria"/>
                <a:sym typeface="Cambria"/>
              </a:defRPr>
            </a:lvl8pPr>
            <a:lvl9pPr marL="4114800" marR="0" lvl="8" indent="-299720" algn="l" rtl="0">
              <a:lnSpc>
                <a:spcPct val="90000"/>
              </a:lnSpc>
              <a:spcBef>
                <a:spcPts val="800"/>
              </a:spcBef>
              <a:spcAft>
                <a:spcPts val="0"/>
              </a:spcAft>
              <a:buClr>
                <a:schemeClr val="dk1"/>
              </a:buClr>
              <a:buSzPts val="1120"/>
              <a:buFont typeface="Arial"/>
              <a:buChar char="•"/>
              <a:defRPr sz="1400" b="0" i="0" u="none" strike="noStrike" cap="none">
                <a:solidFill>
                  <a:schemeClr val="dk1"/>
                </a:solidFill>
                <a:latin typeface="Cambria"/>
                <a:ea typeface="Cambria"/>
                <a:cs typeface="Cambria"/>
                <a:sym typeface="Cambria"/>
              </a:defRPr>
            </a:lvl9pPr>
          </a:lstStyle>
          <a:p>
            <a:endParaRPr/>
          </a:p>
        </p:txBody>
      </p:sp>
      <p:sp>
        <p:nvSpPr>
          <p:cNvPr id="760" name="Google Shape;760;p12"/>
          <p:cNvSpPr txBox="1">
            <a:spLocks noGrp="1"/>
          </p:cNvSpPr>
          <p:nvPr>
            <p:ph type="dt" idx="10"/>
          </p:nvPr>
        </p:nvSpPr>
        <p:spPr>
          <a:xfrm>
            <a:off x="6656832" y="6601968"/>
            <a:ext cx="720090" cy="2377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800">
                <a:solidFill>
                  <a:schemeClr val="dk1"/>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9pPr>
          </a:lstStyle>
          <a:p>
            <a:endParaRPr/>
          </a:p>
        </p:txBody>
      </p:sp>
      <p:sp>
        <p:nvSpPr>
          <p:cNvPr id="761" name="Google Shape;761;p12"/>
          <p:cNvSpPr txBox="1">
            <a:spLocks noGrp="1"/>
          </p:cNvSpPr>
          <p:nvPr>
            <p:ph type="ftr" idx="11"/>
          </p:nvPr>
        </p:nvSpPr>
        <p:spPr>
          <a:xfrm>
            <a:off x="1141809" y="6601968"/>
            <a:ext cx="5233845" cy="2377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cap="none">
                <a:solidFill>
                  <a:schemeClr val="dk1"/>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9pPr>
          </a:lstStyle>
          <a:p>
            <a:endParaRPr/>
          </a:p>
        </p:txBody>
      </p:sp>
      <p:sp>
        <p:nvSpPr>
          <p:cNvPr id="762" name="Google Shape;762;p12"/>
          <p:cNvSpPr txBox="1">
            <a:spLocks noGrp="1"/>
          </p:cNvSpPr>
          <p:nvPr>
            <p:ph type="sldNum" idx="12"/>
          </p:nvPr>
        </p:nvSpPr>
        <p:spPr>
          <a:xfrm>
            <a:off x="7517511" y="6601968"/>
            <a:ext cx="480060" cy="2377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a:solidFill>
                  <a:schemeClr val="dk1"/>
                </a:solidFill>
                <a:latin typeface="Cambria"/>
                <a:ea typeface="Cambria"/>
                <a:cs typeface="Cambria"/>
                <a:sym typeface="Cambria"/>
              </a:defRPr>
            </a:lvl1pPr>
            <a:lvl2pPr marL="0" marR="0" lvl="1" indent="0" algn="r" rtl="0">
              <a:spcBef>
                <a:spcPts val="0"/>
              </a:spcBef>
              <a:buNone/>
              <a:defRPr sz="800">
                <a:solidFill>
                  <a:schemeClr val="dk1"/>
                </a:solidFill>
                <a:latin typeface="Cambria"/>
                <a:ea typeface="Cambria"/>
                <a:cs typeface="Cambria"/>
                <a:sym typeface="Cambria"/>
              </a:defRPr>
            </a:lvl2pPr>
            <a:lvl3pPr marL="0" marR="0" lvl="2" indent="0" algn="r" rtl="0">
              <a:spcBef>
                <a:spcPts val="0"/>
              </a:spcBef>
              <a:buNone/>
              <a:defRPr sz="800">
                <a:solidFill>
                  <a:schemeClr val="dk1"/>
                </a:solidFill>
                <a:latin typeface="Cambria"/>
                <a:ea typeface="Cambria"/>
                <a:cs typeface="Cambria"/>
                <a:sym typeface="Cambria"/>
              </a:defRPr>
            </a:lvl3pPr>
            <a:lvl4pPr marL="0" marR="0" lvl="3" indent="0" algn="r" rtl="0">
              <a:spcBef>
                <a:spcPts val="0"/>
              </a:spcBef>
              <a:buNone/>
              <a:defRPr sz="800">
                <a:solidFill>
                  <a:schemeClr val="dk1"/>
                </a:solidFill>
                <a:latin typeface="Cambria"/>
                <a:ea typeface="Cambria"/>
                <a:cs typeface="Cambria"/>
                <a:sym typeface="Cambria"/>
              </a:defRPr>
            </a:lvl4pPr>
            <a:lvl5pPr marL="0" marR="0" lvl="4" indent="0" algn="r" rtl="0">
              <a:spcBef>
                <a:spcPts val="0"/>
              </a:spcBef>
              <a:buNone/>
              <a:defRPr sz="800">
                <a:solidFill>
                  <a:schemeClr val="dk1"/>
                </a:solidFill>
                <a:latin typeface="Cambria"/>
                <a:ea typeface="Cambria"/>
                <a:cs typeface="Cambria"/>
                <a:sym typeface="Cambria"/>
              </a:defRPr>
            </a:lvl5pPr>
            <a:lvl6pPr marL="0" marR="0" lvl="5" indent="0" algn="r" rtl="0">
              <a:spcBef>
                <a:spcPts val="0"/>
              </a:spcBef>
              <a:buNone/>
              <a:defRPr sz="800">
                <a:solidFill>
                  <a:schemeClr val="dk1"/>
                </a:solidFill>
                <a:latin typeface="Cambria"/>
                <a:ea typeface="Cambria"/>
                <a:cs typeface="Cambria"/>
                <a:sym typeface="Cambria"/>
              </a:defRPr>
            </a:lvl6pPr>
            <a:lvl7pPr marL="0" marR="0" lvl="6" indent="0" algn="r" rtl="0">
              <a:spcBef>
                <a:spcPts val="0"/>
              </a:spcBef>
              <a:buNone/>
              <a:defRPr sz="800">
                <a:solidFill>
                  <a:schemeClr val="dk1"/>
                </a:solidFill>
                <a:latin typeface="Cambria"/>
                <a:ea typeface="Cambria"/>
                <a:cs typeface="Cambria"/>
                <a:sym typeface="Cambria"/>
              </a:defRPr>
            </a:lvl7pPr>
            <a:lvl8pPr marL="0" marR="0" lvl="7" indent="0" algn="r" rtl="0">
              <a:spcBef>
                <a:spcPts val="0"/>
              </a:spcBef>
              <a:buNone/>
              <a:defRPr sz="800">
                <a:solidFill>
                  <a:schemeClr val="dk1"/>
                </a:solidFill>
                <a:latin typeface="Cambria"/>
                <a:ea typeface="Cambria"/>
                <a:cs typeface="Cambria"/>
                <a:sym typeface="Cambria"/>
              </a:defRPr>
            </a:lvl8pPr>
            <a:lvl9pPr marL="0" marR="0" lvl="8" indent="0" algn="r" rtl="0">
              <a:spcBef>
                <a:spcPts val="0"/>
              </a:spcBef>
              <a:buNone/>
              <a:defRPr sz="800">
                <a:solidFill>
                  <a:schemeClr val="dk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57"/>
        <p:cNvGrpSpPr/>
        <p:nvPr/>
      </p:nvGrpSpPr>
      <p:grpSpPr>
        <a:xfrm>
          <a:off x="0" y="0"/>
          <a:ext cx="0" cy="0"/>
          <a:chOff x="0" y="0"/>
          <a:chExt cx="0" cy="0"/>
        </a:xfrm>
      </p:grpSpPr>
      <p:sp>
        <p:nvSpPr>
          <p:cNvPr id="258" name="Google Shape;258;p3"/>
          <p:cNvSpPr txBox="1">
            <a:spLocks noGrp="1"/>
          </p:cNvSpPr>
          <p:nvPr>
            <p:ph type="title"/>
          </p:nvPr>
        </p:nvSpPr>
        <p:spPr>
          <a:xfrm>
            <a:off x="1143000" y="78910"/>
            <a:ext cx="6850298" cy="1233424"/>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400"/>
              <a:buFont typeface="Arial"/>
              <a:buNone/>
              <a:defRPr sz="3400" b="0" i="0" u="none" strike="noStrike" cap="non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9" name="Google Shape;259;p3"/>
          <p:cNvSpPr txBox="1">
            <a:spLocks noGrp="1"/>
          </p:cNvSpPr>
          <p:nvPr>
            <p:ph type="body" idx="1"/>
          </p:nvPr>
        </p:nvSpPr>
        <p:spPr>
          <a:xfrm rot="5400000">
            <a:off x="2495549" y="136780"/>
            <a:ext cx="4152901" cy="6851142"/>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1800"/>
              </a:spcBef>
              <a:spcAft>
                <a:spcPts val="0"/>
              </a:spcAft>
              <a:buClr>
                <a:srgbClr val="3F3F3F"/>
              </a:buClr>
              <a:buSzPts val="2000"/>
              <a:buFont typeface="Arial"/>
              <a:buChar char="•"/>
              <a:defRPr sz="2000" b="0" i="0" u="none" strike="noStrike" cap="none">
                <a:solidFill>
                  <a:schemeClr val="dk1"/>
                </a:solidFill>
                <a:latin typeface="Cambria"/>
                <a:ea typeface="Cambria"/>
                <a:cs typeface="Cambria"/>
                <a:sym typeface="Cambria"/>
              </a:defRPr>
            </a:lvl1pPr>
            <a:lvl2pPr marL="914400" marR="0" lvl="1" indent="-342900" algn="l" rtl="0">
              <a:lnSpc>
                <a:spcPct val="100000"/>
              </a:lnSpc>
              <a:spcBef>
                <a:spcPts val="1000"/>
              </a:spcBef>
              <a:spcAft>
                <a:spcPts val="0"/>
              </a:spcAft>
              <a:buClr>
                <a:srgbClr val="3F3F3F"/>
              </a:buClr>
              <a:buSzPts val="1800"/>
              <a:buFont typeface="Arial"/>
              <a:buChar char="•"/>
              <a:defRPr sz="1800" b="0" i="0" u="none" strike="noStrike" cap="none">
                <a:solidFill>
                  <a:schemeClr val="dk1"/>
                </a:solidFill>
                <a:latin typeface="Cambria"/>
                <a:ea typeface="Cambria"/>
                <a:cs typeface="Cambria"/>
                <a:sym typeface="Cambria"/>
              </a:defRPr>
            </a:lvl2pPr>
            <a:lvl3pPr marL="1371600" marR="0" lvl="2" indent="-330200" algn="l" rtl="0">
              <a:lnSpc>
                <a:spcPct val="100000"/>
              </a:lnSpc>
              <a:spcBef>
                <a:spcPts val="800"/>
              </a:spcBef>
              <a:spcAft>
                <a:spcPts val="0"/>
              </a:spcAft>
              <a:buClr>
                <a:srgbClr val="3F3F3F"/>
              </a:buClr>
              <a:buSzPts val="1600"/>
              <a:buFont typeface="Arial"/>
              <a:buChar char="•"/>
              <a:defRPr sz="1600" b="0" i="0" u="none" strike="noStrike" cap="none">
                <a:solidFill>
                  <a:schemeClr val="dk1"/>
                </a:solidFill>
                <a:latin typeface="Cambria"/>
                <a:ea typeface="Cambria"/>
                <a:cs typeface="Cambria"/>
                <a:sym typeface="Cambria"/>
              </a:defRPr>
            </a:lvl3pPr>
            <a:lvl4pPr marL="1828800" marR="0" lvl="3" indent="-317500" algn="l" rtl="0">
              <a:lnSpc>
                <a:spcPct val="100000"/>
              </a:lnSpc>
              <a:spcBef>
                <a:spcPts val="800"/>
              </a:spcBef>
              <a:spcAft>
                <a:spcPts val="0"/>
              </a:spcAft>
              <a:buClr>
                <a:srgbClr val="3F3F3F"/>
              </a:buClr>
              <a:buSzPts val="1400"/>
              <a:buFont typeface="Arial"/>
              <a:buChar char="•"/>
              <a:defRPr sz="1400" b="0" i="0" u="none" strike="noStrike" cap="none">
                <a:solidFill>
                  <a:schemeClr val="dk1"/>
                </a:solidFill>
                <a:latin typeface="Cambria"/>
                <a:ea typeface="Cambria"/>
                <a:cs typeface="Cambria"/>
                <a:sym typeface="Cambria"/>
              </a:defRPr>
            </a:lvl4pPr>
            <a:lvl5pPr marL="2286000" marR="0" lvl="4" indent="-317500" algn="l" rtl="0">
              <a:lnSpc>
                <a:spcPct val="100000"/>
              </a:lnSpc>
              <a:spcBef>
                <a:spcPts val="800"/>
              </a:spcBef>
              <a:spcAft>
                <a:spcPts val="0"/>
              </a:spcAft>
              <a:buClr>
                <a:srgbClr val="3F3F3F"/>
              </a:buClr>
              <a:buSzPts val="1400"/>
              <a:buFont typeface="Arial"/>
              <a:buChar char="•"/>
              <a:defRPr sz="1400" b="0" i="0" u="none" strike="noStrike" cap="none">
                <a:solidFill>
                  <a:schemeClr val="dk1"/>
                </a:solidFill>
                <a:latin typeface="Cambria"/>
                <a:ea typeface="Cambria"/>
                <a:cs typeface="Cambria"/>
                <a:sym typeface="Cambria"/>
              </a:defRPr>
            </a:lvl5pPr>
            <a:lvl6pPr marL="2743200" marR="0" lvl="5" indent="-299720" algn="l" rtl="0">
              <a:lnSpc>
                <a:spcPct val="90000"/>
              </a:lnSpc>
              <a:spcBef>
                <a:spcPts val="800"/>
              </a:spcBef>
              <a:spcAft>
                <a:spcPts val="0"/>
              </a:spcAft>
              <a:buClr>
                <a:schemeClr val="dk1"/>
              </a:buClr>
              <a:buSzPts val="1120"/>
              <a:buFont typeface="Arial"/>
              <a:buChar char="•"/>
              <a:defRPr sz="1400" b="0" i="0" u="none" strike="noStrike" cap="none">
                <a:solidFill>
                  <a:schemeClr val="dk1"/>
                </a:solidFill>
                <a:latin typeface="Cambria"/>
                <a:ea typeface="Cambria"/>
                <a:cs typeface="Cambria"/>
                <a:sym typeface="Cambria"/>
              </a:defRPr>
            </a:lvl6pPr>
            <a:lvl7pPr marL="3200400" marR="0" lvl="6" indent="-299720" algn="l" rtl="0">
              <a:lnSpc>
                <a:spcPct val="90000"/>
              </a:lnSpc>
              <a:spcBef>
                <a:spcPts val="800"/>
              </a:spcBef>
              <a:spcAft>
                <a:spcPts val="0"/>
              </a:spcAft>
              <a:buClr>
                <a:schemeClr val="dk1"/>
              </a:buClr>
              <a:buSzPts val="1120"/>
              <a:buFont typeface="Arial"/>
              <a:buChar char="•"/>
              <a:defRPr sz="1400" b="0" i="0" u="none" strike="noStrike" cap="none">
                <a:solidFill>
                  <a:schemeClr val="dk1"/>
                </a:solidFill>
                <a:latin typeface="Cambria"/>
                <a:ea typeface="Cambria"/>
                <a:cs typeface="Cambria"/>
                <a:sym typeface="Cambria"/>
              </a:defRPr>
            </a:lvl7pPr>
            <a:lvl8pPr marL="3657600" marR="0" lvl="7" indent="-299720" algn="l" rtl="0">
              <a:lnSpc>
                <a:spcPct val="90000"/>
              </a:lnSpc>
              <a:spcBef>
                <a:spcPts val="800"/>
              </a:spcBef>
              <a:spcAft>
                <a:spcPts val="0"/>
              </a:spcAft>
              <a:buClr>
                <a:schemeClr val="dk1"/>
              </a:buClr>
              <a:buSzPts val="1120"/>
              <a:buFont typeface="Arial"/>
              <a:buChar char="•"/>
              <a:defRPr sz="1400" b="0" i="0" u="none" strike="noStrike" cap="none">
                <a:solidFill>
                  <a:schemeClr val="dk1"/>
                </a:solidFill>
                <a:latin typeface="Cambria"/>
                <a:ea typeface="Cambria"/>
                <a:cs typeface="Cambria"/>
                <a:sym typeface="Cambria"/>
              </a:defRPr>
            </a:lvl8pPr>
            <a:lvl9pPr marL="4114800" marR="0" lvl="8" indent="-299720" algn="l" rtl="0">
              <a:lnSpc>
                <a:spcPct val="90000"/>
              </a:lnSpc>
              <a:spcBef>
                <a:spcPts val="800"/>
              </a:spcBef>
              <a:spcAft>
                <a:spcPts val="0"/>
              </a:spcAft>
              <a:buClr>
                <a:schemeClr val="dk1"/>
              </a:buClr>
              <a:buSzPts val="1120"/>
              <a:buFont typeface="Arial"/>
              <a:buChar char="•"/>
              <a:defRPr sz="1400" b="0" i="0" u="none" strike="noStrike" cap="none">
                <a:solidFill>
                  <a:schemeClr val="dk1"/>
                </a:solidFill>
                <a:latin typeface="Cambria"/>
                <a:ea typeface="Cambria"/>
                <a:cs typeface="Cambria"/>
                <a:sym typeface="Cambria"/>
              </a:defRPr>
            </a:lvl9pPr>
          </a:lstStyle>
          <a:p>
            <a:endParaRPr/>
          </a:p>
        </p:txBody>
      </p:sp>
      <p:sp>
        <p:nvSpPr>
          <p:cNvPr id="260" name="Google Shape;260;p3"/>
          <p:cNvSpPr txBox="1">
            <a:spLocks noGrp="1"/>
          </p:cNvSpPr>
          <p:nvPr>
            <p:ph type="dt" idx="10"/>
          </p:nvPr>
        </p:nvSpPr>
        <p:spPr>
          <a:xfrm>
            <a:off x="6656832" y="6601968"/>
            <a:ext cx="720090" cy="2377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800">
                <a:solidFill>
                  <a:schemeClr val="dk1"/>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9pPr>
          </a:lstStyle>
          <a:p>
            <a:endParaRPr/>
          </a:p>
        </p:txBody>
      </p:sp>
      <p:sp>
        <p:nvSpPr>
          <p:cNvPr id="261" name="Google Shape;261;p3"/>
          <p:cNvSpPr txBox="1">
            <a:spLocks noGrp="1"/>
          </p:cNvSpPr>
          <p:nvPr>
            <p:ph type="ftr" idx="11"/>
          </p:nvPr>
        </p:nvSpPr>
        <p:spPr>
          <a:xfrm>
            <a:off x="1141809" y="6601968"/>
            <a:ext cx="5233845" cy="2377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cap="none">
                <a:solidFill>
                  <a:schemeClr val="dk1"/>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9pPr>
          </a:lstStyle>
          <a:p>
            <a:endParaRPr/>
          </a:p>
        </p:txBody>
      </p:sp>
      <p:sp>
        <p:nvSpPr>
          <p:cNvPr id="262" name="Google Shape;262;p3"/>
          <p:cNvSpPr txBox="1">
            <a:spLocks noGrp="1"/>
          </p:cNvSpPr>
          <p:nvPr>
            <p:ph type="sldNum" idx="12"/>
          </p:nvPr>
        </p:nvSpPr>
        <p:spPr>
          <a:xfrm>
            <a:off x="7517511" y="6601968"/>
            <a:ext cx="480060" cy="2377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a:solidFill>
                  <a:schemeClr val="dk1"/>
                </a:solidFill>
                <a:latin typeface="Cambria"/>
                <a:ea typeface="Cambria"/>
                <a:cs typeface="Cambria"/>
                <a:sym typeface="Cambria"/>
              </a:defRPr>
            </a:lvl1pPr>
            <a:lvl2pPr marL="0" marR="0" lvl="1" indent="0" algn="r" rtl="0">
              <a:spcBef>
                <a:spcPts val="0"/>
              </a:spcBef>
              <a:buNone/>
              <a:defRPr sz="800">
                <a:solidFill>
                  <a:schemeClr val="dk1"/>
                </a:solidFill>
                <a:latin typeface="Cambria"/>
                <a:ea typeface="Cambria"/>
                <a:cs typeface="Cambria"/>
                <a:sym typeface="Cambria"/>
              </a:defRPr>
            </a:lvl2pPr>
            <a:lvl3pPr marL="0" marR="0" lvl="2" indent="0" algn="r" rtl="0">
              <a:spcBef>
                <a:spcPts val="0"/>
              </a:spcBef>
              <a:buNone/>
              <a:defRPr sz="800">
                <a:solidFill>
                  <a:schemeClr val="dk1"/>
                </a:solidFill>
                <a:latin typeface="Cambria"/>
                <a:ea typeface="Cambria"/>
                <a:cs typeface="Cambria"/>
                <a:sym typeface="Cambria"/>
              </a:defRPr>
            </a:lvl3pPr>
            <a:lvl4pPr marL="0" marR="0" lvl="3" indent="0" algn="r" rtl="0">
              <a:spcBef>
                <a:spcPts val="0"/>
              </a:spcBef>
              <a:buNone/>
              <a:defRPr sz="800">
                <a:solidFill>
                  <a:schemeClr val="dk1"/>
                </a:solidFill>
                <a:latin typeface="Cambria"/>
                <a:ea typeface="Cambria"/>
                <a:cs typeface="Cambria"/>
                <a:sym typeface="Cambria"/>
              </a:defRPr>
            </a:lvl4pPr>
            <a:lvl5pPr marL="0" marR="0" lvl="4" indent="0" algn="r" rtl="0">
              <a:spcBef>
                <a:spcPts val="0"/>
              </a:spcBef>
              <a:buNone/>
              <a:defRPr sz="800">
                <a:solidFill>
                  <a:schemeClr val="dk1"/>
                </a:solidFill>
                <a:latin typeface="Cambria"/>
                <a:ea typeface="Cambria"/>
                <a:cs typeface="Cambria"/>
                <a:sym typeface="Cambria"/>
              </a:defRPr>
            </a:lvl5pPr>
            <a:lvl6pPr marL="0" marR="0" lvl="5" indent="0" algn="r" rtl="0">
              <a:spcBef>
                <a:spcPts val="0"/>
              </a:spcBef>
              <a:buNone/>
              <a:defRPr sz="800">
                <a:solidFill>
                  <a:schemeClr val="dk1"/>
                </a:solidFill>
                <a:latin typeface="Cambria"/>
                <a:ea typeface="Cambria"/>
                <a:cs typeface="Cambria"/>
                <a:sym typeface="Cambria"/>
              </a:defRPr>
            </a:lvl6pPr>
            <a:lvl7pPr marL="0" marR="0" lvl="6" indent="0" algn="r" rtl="0">
              <a:spcBef>
                <a:spcPts val="0"/>
              </a:spcBef>
              <a:buNone/>
              <a:defRPr sz="800">
                <a:solidFill>
                  <a:schemeClr val="dk1"/>
                </a:solidFill>
                <a:latin typeface="Cambria"/>
                <a:ea typeface="Cambria"/>
                <a:cs typeface="Cambria"/>
                <a:sym typeface="Cambria"/>
              </a:defRPr>
            </a:lvl7pPr>
            <a:lvl8pPr marL="0" marR="0" lvl="7" indent="0" algn="r" rtl="0">
              <a:spcBef>
                <a:spcPts val="0"/>
              </a:spcBef>
              <a:buNone/>
              <a:defRPr sz="800">
                <a:solidFill>
                  <a:schemeClr val="dk1"/>
                </a:solidFill>
                <a:latin typeface="Cambria"/>
                <a:ea typeface="Cambria"/>
                <a:cs typeface="Cambria"/>
                <a:sym typeface="Cambria"/>
              </a:defRPr>
            </a:lvl8pPr>
            <a:lvl9pPr marL="0" marR="0" lvl="8" indent="0" algn="r" rtl="0">
              <a:spcBef>
                <a:spcPts val="0"/>
              </a:spcBef>
              <a:buNone/>
              <a:defRPr sz="800">
                <a:solidFill>
                  <a:schemeClr val="dk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3"/>
        <p:cNvGrpSpPr/>
        <p:nvPr/>
      </p:nvGrpSpPr>
      <p:grpSpPr>
        <a:xfrm>
          <a:off x="0" y="0"/>
          <a:ext cx="0" cy="0"/>
          <a:chOff x="0" y="0"/>
          <a:chExt cx="0" cy="0"/>
        </a:xfrm>
      </p:grpSpPr>
      <p:sp>
        <p:nvSpPr>
          <p:cNvPr id="264" name="Google Shape;264;p4"/>
          <p:cNvSpPr txBox="1">
            <a:spLocks noGrp="1"/>
          </p:cNvSpPr>
          <p:nvPr>
            <p:ph type="dt" idx="10"/>
          </p:nvPr>
        </p:nvSpPr>
        <p:spPr>
          <a:xfrm>
            <a:off x="6656832" y="6601968"/>
            <a:ext cx="720090" cy="2377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800">
                <a:solidFill>
                  <a:schemeClr val="dk1"/>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9pPr>
          </a:lstStyle>
          <a:p>
            <a:endParaRPr/>
          </a:p>
        </p:txBody>
      </p:sp>
      <p:sp>
        <p:nvSpPr>
          <p:cNvPr id="265" name="Google Shape;265;p4"/>
          <p:cNvSpPr txBox="1">
            <a:spLocks noGrp="1"/>
          </p:cNvSpPr>
          <p:nvPr>
            <p:ph type="ftr" idx="11"/>
          </p:nvPr>
        </p:nvSpPr>
        <p:spPr>
          <a:xfrm>
            <a:off x="1141809" y="6601968"/>
            <a:ext cx="5233845" cy="2377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cap="none">
                <a:solidFill>
                  <a:schemeClr val="dk1"/>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9pPr>
          </a:lstStyle>
          <a:p>
            <a:endParaRPr/>
          </a:p>
        </p:txBody>
      </p:sp>
      <p:sp>
        <p:nvSpPr>
          <p:cNvPr id="266" name="Google Shape;266;p4"/>
          <p:cNvSpPr txBox="1">
            <a:spLocks noGrp="1"/>
          </p:cNvSpPr>
          <p:nvPr>
            <p:ph type="sldNum" idx="12"/>
          </p:nvPr>
        </p:nvSpPr>
        <p:spPr>
          <a:xfrm>
            <a:off x="7517511" y="6601968"/>
            <a:ext cx="480060" cy="2377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a:solidFill>
                  <a:schemeClr val="dk1"/>
                </a:solidFill>
                <a:latin typeface="Cambria"/>
                <a:ea typeface="Cambria"/>
                <a:cs typeface="Cambria"/>
                <a:sym typeface="Cambria"/>
              </a:defRPr>
            </a:lvl1pPr>
            <a:lvl2pPr marL="0" marR="0" lvl="1" indent="0" algn="r" rtl="0">
              <a:spcBef>
                <a:spcPts val="0"/>
              </a:spcBef>
              <a:buNone/>
              <a:defRPr sz="800">
                <a:solidFill>
                  <a:schemeClr val="dk1"/>
                </a:solidFill>
                <a:latin typeface="Cambria"/>
                <a:ea typeface="Cambria"/>
                <a:cs typeface="Cambria"/>
                <a:sym typeface="Cambria"/>
              </a:defRPr>
            </a:lvl2pPr>
            <a:lvl3pPr marL="0" marR="0" lvl="2" indent="0" algn="r" rtl="0">
              <a:spcBef>
                <a:spcPts val="0"/>
              </a:spcBef>
              <a:buNone/>
              <a:defRPr sz="800">
                <a:solidFill>
                  <a:schemeClr val="dk1"/>
                </a:solidFill>
                <a:latin typeface="Cambria"/>
                <a:ea typeface="Cambria"/>
                <a:cs typeface="Cambria"/>
                <a:sym typeface="Cambria"/>
              </a:defRPr>
            </a:lvl3pPr>
            <a:lvl4pPr marL="0" marR="0" lvl="3" indent="0" algn="r" rtl="0">
              <a:spcBef>
                <a:spcPts val="0"/>
              </a:spcBef>
              <a:buNone/>
              <a:defRPr sz="800">
                <a:solidFill>
                  <a:schemeClr val="dk1"/>
                </a:solidFill>
                <a:latin typeface="Cambria"/>
                <a:ea typeface="Cambria"/>
                <a:cs typeface="Cambria"/>
                <a:sym typeface="Cambria"/>
              </a:defRPr>
            </a:lvl4pPr>
            <a:lvl5pPr marL="0" marR="0" lvl="4" indent="0" algn="r" rtl="0">
              <a:spcBef>
                <a:spcPts val="0"/>
              </a:spcBef>
              <a:buNone/>
              <a:defRPr sz="800">
                <a:solidFill>
                  <a:schemeClr val="dk1"/>
                </a:solidFill>
                <a:latin typeface="Cambria"/>
                <a:ea typeface="Cambria"/>
                <a:cs typeface="Cambria"/>
                <a:sym typeface="Cambria"/>
              </a:defRPr>
            </a:lvl5pPr>
            <a:lvl6pPr marL="0" marR="0" lvl="5" indent="0" algn="r" rtl="0">
              <a:spcBef>
                <a:spcPts val="0"/>
              </a:spcBef>
              <a:buNone/>
              <a:defRPr sz="800">
                <a:solidFill>
                  <a:schemeClr val="dk1"/>
                </a:solidFill>
                <a:latin typeface="Cambria"/>
                <a:ea typeface="Cambria"/>
                <a:cs typeface="Cambria"/>
                <a:sym typeface="Cambria"/>
              </a:defRPr>
            </a:lvl6pPr>
            <a:lvl7pPr marL="0" marR="0" lvl="6" indent="0" algn="r" rtl="0">
              <a:spcBef>
                <a:spcPts val="0"/>
              </a:spcBef>
              <a:buNone/>
              <a:defRPr sz="800">
                <a:solidFill>
                  <a:schemeClr val="dk1"/>
                </a:solidFill>
                <a:latin typeface="Cambria"/>
                <a:ea typeface="Cambria"/>
                <a:cs typeface="Cambria"/>
                <a:sym typeface="Cambria"/>
              </a:defRPr>
            </a:lvl7pPr>
            <a:lvl8pPr marL="0" marR="0" lvl="7" indent="0" algn="r" rtl="0">
              <a:spcBef>
                <a:spcPts val="0"/>
              </a:spcBef>
              <a:buNone/>
              <a:defRPr sz="800">
                <a:solidFill>
                  <a:schemeClr val="dk1"/>
                </a:solidFill>
                <a:latin typeface="Cambria"/>
                <a:ea typeface="Cambria"/>
                <a:cs typeface="Cambria"/>
                <a:sym typeface="Cambria"/>
              </a:defRPr>
            </a:lvl8pPr>
            <a:lvl9pPr marL="0" marR="0" lvl="8" indent="0" algn="r" rtl="0">
              <a:spcBef>
                <a:spcPts val="0"/>
              </a:spcBef>
              <a:buNone/>
              <a:defRPr sz="800">
                <a:solidFill>
                  <a:schemeClr val="dk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67"/>
        <p:cNvGrpSpPr/>
        <p:nvPr/>
      </p:nvGrpSpPr>
      <p:grpSpPr>
        <a:xfrm>
          <a:off x="0" y="0"/>
          <a:ext cx="0" cy="0"/>
          <a:chOff x="0" y="0"/>
          <a:chExt cx="0" cy="0"/>
        </a:xfrm>
      </p:grpSpPr>
      <p:sp>
        <p:nvSpPr>
          <p:cNvPr id="268" name="Google Shape;268;p5"/>
          <p:cNvSpPr txBox="1">
            <a:spLocks noGrp="1"/>
          </p:cNvSpPr>
          <p:nvPr>
            <p:ph type="title"/>
          </p:nvPr>
        </p:nvSpPr>
        <p:spPr>
          <a:xfrm>
            <a:off x="822960" y="1188720"/>
            <a:ext cx="2331720" cy="22860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400"/>
              <a:buFont typeface="Arial"/>
              <a:buNone/>
              <a:defRPr sz="3400" b="0" i="0" u="none" strike="noStrike" cap="non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9" name="Google Shape;269;p5"/>
          <p:cNvSpPr txBox="1">
            <a:spLocks noGrp="1"/>
          </p:cNvSpPr>
          <p:nvPr>
            <p:ph type="body" idx="1"/>
          </p:nvPr>
        </p:nvSpPr>
        <p:spPr>
          <a:xfrm>
            <a:off x="3360420" y="457200"/>
            <a:ext cx="5006340" cy="59436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1800"/>
              </a:spcBef>
              <a:spcAft>
                <a:spcPts val="0"/>
              </a:spcAft>
              <a:buClr>
                <a:srgbClr val="3F3F3F"/>
              </a:buClr>
              <a:buSzPts val="2000"/>
              <a:buFont typeface="Arial"/>
              <a:buChar char="•"/>
              <a:defRPr sz="2000" b="0" i="0" u="none" strike="noStrike" cap="none">
                <a:solidFill>
                  <a:schemeClr val="dk1"/>
                </a:solidFill>
                <a:latin typeface="Cambria"/>
                <a:ea typeface="Cambria"/>
                <a:cs typeface="Cambria"/>
                <a:sym typeface="Cambria"/>
              </a:defRPr>
            </a:lvl1pPr>
            <a:lvl2pPr marL="914400" marR="0" lvl="1" indent="-342900" algn="l" rtl="0">
              <a:lnSpc>
                <a:spcPct val="100000"/>
              </a:lnSpc>
              <a:spcBef>
                <a:spcPts val="1000"/>
              </a:spcBef>
              <a:spcAft>
                <a:spcPts val="0"/>
              </a:spcAft>
              <a:buClr>
                <a:srgbClr val="3F3F3F"/>
              </a:buClr>
              <a:buSzPts val="1800"/>
              <a:buFont typeface="Arial"/>
              <a:buChar char="•"/>
              <a:defRPr sz="1800" b="0" i="0" u="none" strike="noStrike" cap="none">
                <a:solidFill>
                  <a:schemeClr val="dk1"/>
                </a:solidFill>
                <a:latin typeface="Cambria"/>
                <a:ea typeface="Cambria"/>
                <a:cs typeface="Cambria"/>
                <a:sym typeface="Cambria"/>
              </a:defRPr>
            </a:lvl2pPr>
            <a:lvl3pPr marL="1371600" marR="0" lvl="2" indent="-330200" algn="l" rtl="0">
              <a:lnSpc>
                <a:spcPct val="100000"/>
              </a:lnSpc>
              <a:spcBef>
                <a:spcPts val="800"/>
              </a:spcBef>
              <a:spcAft>
                <a:spcPts val="0"/>
              </a:spcAft>
              <a:buClr>
                <a:srgbClr val="3F3F3F"/>
              </a:buClr>
              <a:buSzPts val="1600"/>
              <a:buFont typeface="Arial"/>
              <a:buChar char="•"/>
              <a:defRPr sz="1600" b="0" i="0" u="none" strike="noStrike" cap="none">
                <a:solidFill>
                  <a:schemeClr val="dk1"/>
                </a:solidFill>
                <a:latin typeface="Cambria"/>
                <a:ea typeface="Cambria"/>
                <a:cs typeface="Cambria"/>
                <a:sym typeface="Cambria"/>
              </a:defRPr>
            </a:lvl3pPr>
            <a:lvl4pPr marL="1828800" marR="0" lvl="3" indent="-317500" algn="l" rtl="0">
              <a:lnSpc>
                <a:spcPct val="100000"/>
              </a:lnSpc>
              <a:spcBef>
                <a:spcPts val="800"/>
              </a:spcBef>
              <a:spcAft>
                <a:spcPts val="0"/>
              </a:spcAft>
              <a:buClr>
                <a:srgbClr val="3F3F3F"/>
              </a:buClr>
              <a:buSzPts val="1400"/>
              <a:buFont typeface="Arial"/>
              <a:buChar char="•"/>
              <a:defRPr sz="1400" b="0" i="0" u="none" strike="noStrike" cap="none">
                <a:solidFill>
                  <a:schemeClr val="dk1"/>
                </a:solidFill>
                <a:latin typeface="Cambria"/>
                <a:ea typeface="Cambria"/>
                <a:cs typeface="Cambria"/>
                <a:sym typeface="Cambria"/>
              </a:defRPr>
            </a:lvl4pPr>
            <a:lvl5pPr marL="2286000" marR="0" lvl="4" indent="-317500" algn="l" rtl="0">
              <a:lnSpc>
                <a:spcPct val="100000"/>
              </a:lnSpc>
              <a:spcBef>
                <a:spcPts val="800"/>
              </a:spcBef>
              <a:spcAft>
                <a:spcPts val="0"/>
              </a:spcAft>
              <a:buClr>
                <a:srgbClr val="3F3F3F"/>
              </a:buClr>
              <a:buSzPts val="1400"/>
              <a:buFont typeface="Arial"/>
              <a:buChar char="•"/>
              <a:defRPr sz="1400" b="0" i="0" u="none" strike="noStrike" cap="none">
                <a:solidFill>
                  <a:schemeClr val="dk1"/>
                </a:solidFill>
                <a:latin typeface="Cambria"/>
                <a:ea typeface="Cambria"/>
                <a:cs typeface="Cambria"/>
                <a:sym typeface="Cambria"/>
              </a:defRPr>
            </a:lvl5pPr>
            <a:lvl6pPr marL="2743200" marR="0" lvl="5" indent="-299720" algn="l" rtl="0">
              <a:lnSpc>
                <a:spcPct val="90000"/>
              </a:lnSpc>
              <a:spcBef>
                <a:spcPts val="800"/>
              </a:spcBef>
              <a:spcAft>
                <a:spcPts val="0"/>
              </a:spcAft>
              <a:buClr>
                <a:schemeClr val="dk1"/>
              </a:buClr>
              <a:buSzPts val="1120"/>
              <a:buFont typeface="Arial"/>
              <a:buChar char="•"/>
              <a:defRPr sz="1400" b="0" i="0" u="none" strike="noStrike" cap="none">
                <a:solidFill>
                  <a:schemeClr val="dk1"/>
                </a:solidFill>
                <a:latin typeface="Cambria"/>
                <a:ea typeface="Cambria"/>
                <a:cs typeface="Cambria"/>
                <a:sym typeface="Cambria"/>
              </a:defRPr>
            </a:lvl6pPr>
            <a:lvl7pPr marL="3200400" marR="0" lvl="6" indent="-299720" algn="l" rtl="0">
              <a:lnSpc>
                <a:spcPct val="90000"/>
              </a:lnSpc>
              <a:spcBef>
                <a:spcPts val="800"/>
              </a:spcBef>
              <a:spcAft>
                <a:spcPts val="0"/>
              </a:spcAft>
              <a:buClr>
                <a:schemeClr val="dk1"/>
              </a:buClr>
              <a:buSzPts val="1120"/>
              <a:buFont typeface="Arial"/>
              <a:buChar char="•"/>
              <a:defRPr sz="1400" b="0" i="0" u="none" strike="noStrike" cap="none">
                <a:solidFill>
                  <a:schemeClr val="dk1"/>
                </a:solidFill>
                <a:latin typeface="Cambria"/>
                <a:ea typeface="Cambria"/>
                <a:cs typeface="Cambria"/>
                <a:sym typeface="Cambria"/>
              </a:defRPr>
            </a:lvl7pPr>
            <a:lvl8pPr marL="3657600" marR="0" lvl="7" indent="-299720" algn="l" rtl="0">
              <a:lnSpc>
                <a:spcPct val="90000"/>
              </a:lnSpc>
              <a:spcBef>
                <a:spcPts val="800"/>
              </a:spcBef>
              <a:spcAft>
                <a:spcPts val="0"/>
              </a:spcAft>
              <a:buClr>
                <a:schemeClr val="dk1"/>
              </a:buClr>
              <a:buSzPts val="1120"/>
              <a:buFont typeface="Arial"/>
              <a:buChar char="•"/>
              <a:defRPr sz="1400" b="0" i="0" u="none" strike="noStrike" cap="none">
                <a:solidFill>
                  <a:schemeClr val="dk1"/>
                </a:solidFill>
                <a:latin typeface="Cambria"/>
                <a:ea typeface="Cambria"/>
                <a:cs typeface="Cambria"/>
                <a:sym typeface="Cambria"/>
              </a:defRPr>
            </a:lvl8pPr>
            <a:lvl9pPr marL="4114800" marR="0" lvl="8" indent="-299720" algn="l" rtl="0">
              <a:lnSpc>
                <a:spcPct val="90000"/>
              </a:lnSpc>
              <a:spcBef>
                <a:spcPts val="800"/>
              </a:spcBef>
              <a:spcAft>
                <a:spcPts val="0"/>
              </a:spcAft>
              <a:buClr>
                <a:schemeClr val="dk1"/>
              </a:buClr>
              <a:buSzPts val="1120"/>
              <a:buFont typeface="Arial"/>
              <a:buChar char="•"/>
              <a:defRPr sz="1400" b="0" i="0" u="none" strike="noStrike" cap="none">
                <a:solidFill>
                  <a:schemeClr val="dk1"/>
                </a:solidFill>
                <a:latin typeface="Cambria"/>
                <a:ea typeface="Cambria"/>
                <a:cs typeface="Cambria"/>
                <a:sym typeface="Cambria"/>
              </a:defRPr>
            </a:lvl9pPr>
          </a:lstStyle>
          <a:p>
            <a:endParaRPr/>
          </a:p>
        </p:txBody>
      </p:sp>
      <p:sp>
        <p:nvSpPr>
          <p:cNvPr id="270" name="Google Shape;270;p5"/>
          <p:cNvSpPr txBox="1">
            <a:spLocks noGrp="1"/>
          </p:cNvSpPr>
          <p:nvPr>
            <p:ph type="body" idx="2"/>
          </p:nvPr>
        </p:nvSpPr>
        <p:spPr>
          <a:xfrm>
            <a:off x="822960" y="3474720"/>
            <a:ext cx="2331720" cy="1371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200"/>
              </a:spcBef>
              <a:spcAft>
                <a:spcPts val="0"/>
              </a:spcAft>
              <a:buClr>
                <a:srgbClr val="3F3F3F"/>
              </a:buClr>
              <a:buSzPts val="1600"/>
              <a:buFont typeface="Arial"/>
              <a:buNone/>
              <a:defRPr sz="1600" b="0" i="0" u="none" strike="noStrike" cap="none">
                <a:solidFill>
                  <a:schemeClr val="dk1"/>
                </a:solidFill>
                <a:latin typeface="Cambria"/>
                <a:ea typeface="Cambria"/>
                <a:cs typeface="Cambria"/>
                <a:sym typeface="Cambria"/>
              </a:defRPr>
            </a:lvl1pPr>
            <a:lvl2pPr marL="914400" marR="0" lvl="1" indent="-228600" algn="l" rtl="0">
              <a:lnSpc>
                <a:spcPct val="100000"/>
              </a:lnSpc>
              <a:spcBef>
                <a:spcPts val="1000"/>
              </a:spcBef>
              <a:spcAft>
                <a:spcPts val="0"/>
              </a:spcAft>
              <a:buClr>
                <a:srgbClr val="3F3F3F"/>
              </a:buClr>
              <a:buSzPts val="1200"/>
              <a:buFont typeface="Arial"/>
              <a:buNone/>
              <a:defRPr sz="1200" b="0" i="0" u="none" strike="noStrike" cap="none">
                <a:solidFill>
                  <a:schemeClr val="dk1"/>
                </a:solidFill>
                <a:latin typeface="Cambria"/>
                <a:ea typeface="Cambria"/>
                <a:cs typeface="Cambria"/>
                <a:sym typeface="Cambria"/>
              </a:defRPr>
            </a:lvl2pPr>
            <a:lvl3pPr marL="1371600" marR="0" lvl="2" indent="-228600" algn="l" rtl="0">
              <a:lnSpc>
                <a:spcPct val="100000"/>
              </a:lnSpc>
              <a:spcBef>
                <a:spcPts val="800"/>
              </a:spcBef>
              <a:spcAft>
                <a:spcPts val="0"/>
              </a:spcAft>
              <a:buClr>
                <a:srgbClr val="3F3F3F"/>
              </a:buClr>
              <a:buSzPts val="1000"/>
              <a:buFont typeface="Arial"/>
              <a:buNone/>
              <a:defRPr sz="1000" b="0" i="0" u="none" strike="noStrike" cap="none">
                <a:solidFill>
                  <a:schemeClr val="dk1"/>
                </a:solidFill>
                <a:latin typeface="Cambria"/>
                <a:ea typeface="Cambria"/>
                <a:cs typeface="Cambria"/>
                <a:sym typeface="Cambria"/>
              </a:defRPr>
            </a:lvl3pPr>
            <a:lvl4pPr marL="1828800" marR="0" lvl="3" indent="-228600" algn="l" rtl="0">
              <a:lnSpc>
                <a:spcPct val="100000"/>
              </a:lnSpc>
              <a:spcBef>
                <a:spcPts val="800"/>
              </a:spcBef>
              <a:spcAft>
                <a:spcPts val="0"/>
              </a:spcAft>
              <a:buClr>
                <a:srgbClr val="3F3F3F"/>
              </a:buClr>
              <a:buSzPts val="900"/>
              <a:buFont typeface="Arial"/>
              <a:buNone/>
              <a:defRPr sz="900" b="0" i="0" u="none" strike="noStrike" cap="none">
                <a:solidFill>
                  <a:schemeClr val="dk1"/>
                </a:solidFill>
                <a:latin typeface="Cambria"/>
                <a:ea typeface="Cambria"/>
                <a:cs typeface="Cambria"/>
                <a:sym typeface="Cambria"/>
              </a:defRPr>
            </a:lvl4pPr>
            <a:lvl5pPr marL="2286000" marR="0" lvl="4" indent="-228600" algn="l" rtl="0">
              <a:lnSpc>
                <a:spcPct val="100000"/>
              </a:lnSpc>
              <a:spcBef>
                <a:spcPts val="800"/>
              </a:spcBef>
              <a:spcAft>
                <a:spcPts val="0"/>
              </a:spcAft>
              <a:buClr>
                <a:srgbClr val="3F3F3F"/>
              </a:buClr>
              <a:buSzPts val="900"/>
              <a:buFont typeface="Arial"/>
              <a:buNone/>
              <a:defRPr sz="900" b="0" i="0" u="none" strike="noStrike" cap="none">
                <a:solidFill>
                  <a:schemeClr val="dk1"/>
                </a:solidFill>
                <a:latin typeface="Cambria"/>
                <a:ea typeface="Cambria"/>
                <a:cs typeface="Cambria"/>
                <a:sym typeface="Cambria"/>
              </a:defRPr>
            </a:lvl5pPr>
            <a:lvl6pPr marL="2743200" marR="0" lvl="5" indent="-228600" algn="l" rtl="0">
              <a:lnSpc>
                <a:spcPct val="90000"/>
              </a:lnSpc>
              <a:spcBef>
                <a:spcPts val="800"/>
              </a:spcBef>
              <a:spcAft>
                <a:spcPts val="0"/>
              </a:spcAft>
              <a:buClr>
                <a:schemeClr val="dk1"/>
              </a:buClr>
              <a:buSzPts val="720"/>
              <a:buFont typeface="Arial"/>
              <a:buNone/>
              <a:defRPr sz="900" b="0" i="0" u="none" strike="noStrike" cap="none">
                <a:solidFill>
                  <a:schemeClr val="dk1"/>
                </a:solidFill>
                <a:latin typeface="Cambria"/>
                <a:ea typeface="Cambria"/>
                <a:cs typeface="Cambria"/>
                <a:sym typeface="Cambria"/>
              </a:defRPr>
            </a:lvl6pPr>
            <a:lvl7pPr marL="3200400" marR="0" lvl="6" indent="-228600" algn="l" rtl="0">
              <a:lnSpc>
                <a:spcPct val="90000"/>
              </a:lnSpc>
              <a:spcBef>
                <a:spcPts val="800"/>
              </a:spcBef>
              <a:spcAft>
                <a:spcPts val="0"/>
              </a:spcAft>
              <a:buClr>
                <a:schemeClr val="dk1"/>
              </a:buClr>
              <a:buSzPts val="720"/>
              <a:buFont typeface="Arial"/>
              <a:buNone/>
              <a:defRPr sz="900" b="0" i="0" u="none" strike="noStrike" cap="none">
                <a:solidFill>
                  <a:schemeClr val="dk1"/>
                </a:solidFill>
                <a:latin typeface="Cambria"/>
                <a:ea typeface="Cambria"/>
                <a:cs typeface="Cambria"/>
                <a:sym typeface="Cambria"/>
              </a:defRPr>
            </a:lvl7pPr>
            <a:lvl8pPr marL="3657600" marR="0" lvl="7" indent="-228600" algn="l" rtl="0">
              <a:lnSpc>
                <a:spcPct val="90000"/>
              </a:lnSpc>
              <a:spcBef>
                <a:spcPts val="800"/>
              </a:spcBef>
              <a:spcAft>
                <a:spcPts val="0"/>
              </a:spcAft>
              <a:buClr>
                <a:schemeClr val="dk1"/>
              </a:buClr>
              <a:buSzPts val="720"/>
              <a:buFont typeface="Arial"/>
              <a:buNone/>
              <a:defRPr sz="900" b="0" i="0" u="none" strike="noStrike" cap="none">
                <a:solidFill>
                  <a:schemeClr val="dk1"/>
                </a:solidFill>
                <a:latin typeface="Cambria"/>
                <a:ea typeface="Cambria"/>
                <a:cs typeface="Cambria"/>
                <a:sym typeface="Cambria"/>
              </a:defRPr>
            </a:lvl8pPr>
            <a:lvl9pPr marL="4114800" marR="0" lvl="8" indent="-228600" algn="l" rtl="0">
              <a:lnSpc>
                <a:spcPct val="90000"/>
              </a:lnSpc>
              <a:spcBef>
                <a:spcPts val="800"/>
              </a:spcBef>
              <a:spcAft>
                <a:spcPts val="0"/>
              </a:spcAft>
              <a:buClr>
                <a:schemeClr val="dk1"/>
              </a:buClr>
              <a:buSzPts val="720"/>
              <a:buFont typeface="Arial"/>
              <a:buNone/>
              <a:defRPr sz="900" b="0" i="0" u="none" strike="noStrike" cap="none">
                <a:solidFill>
                  <a:schemeClr val="dk1"/>
                </a:solidFill>
                <a:latin typeface="Cambria"/>
                <a:ea typeface="Cambria"/>
                <a:cs typeface="Cambria"/>
                <a:sym typeface="Cambria"/>
              </a:defRPr>
            </a:lvl9pPr>
          </a:lstStyle>
          <a:p>
            <a:endParaRPr/>
          </a:p>
        </p:txBody>
      </p:sp>
      <p:sp>
        <p:nvSpPr>
          <p:cNvPr id="271" name="Google Shape;271;p5"/>
          <p:cNvSpPr txBox="1">
            <a:spLocks noGrp="1"/>
          </p:cNvSpPr>
          <p:nvPr>
            <p:ph type="dt" idx="10"/>
          </p:nvPr>
        </p:nvSpPr>
        <p:spPr>
          <a:xfrm>
            <a:off x="6656832" y="6601968"/>
            <a:ext cx="720090" cy="2377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800">
                <a:solidFill>
                  <a:schemeClr val="dk1"/>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9pPr>
          </a:lstStyle>
          <a:p>
            <a:endParaRPr/>
          </a:p>
        </p:txBody>
      </p:sp>
      <p:sp>
        <p:nvSpPr>
          <p:cNvPr id="272" name="Google Shape;272;p5"/>
          <p:cNvSpPr txBox="1">
            <a:spLocks noGrp="1"/>
          </p:cNvSpPr>
          <p:nvPr>
            <p:ph type="ftr" idx="11"/>
          </p:nvPr>
        </p:nvSpPr>
        <p:spPr>
          <a:xfrm>
            <a:off x="1141809" y="6601968"/>
            <a:ext cx="5233845" cy="2377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cap="none">
                <a:solidFill>
                  <a:schemeClr val="dk1"/>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9pPr>
          </a:lstStyle>
          <a:p>
            <a:endParaRPr/>
          </a:p>
        </p:txBody>
      </p:sp>
      <p:sp>
        <p:nvSpPr>
          <p:cNvPr id="273" name="Google Shape;273;p5"/>
          <p:cNvSpPr txBox="1">
            <a:spLocks noGrp="1"/>
          </p:cNvSpPr>
          <p:nvPr>
            <p:ph type="sldNum" idx="12"/>
          </p:nvPr>
        </p:nvSpPr>
        <p:spPr>
          <a:xfrm>
            <a:off x="7517511" y="6601968"/>
            <a:ext cx="480060" cy="2377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a:solidFill>
                  <a:schemeClr val="dk1"/>
                </a:solidFill>
                <a:latin typeface="Cambria"/>
                <a:ea typeface="Cambria"/>
                <a:cs typeface="Cambria"/>
                <a:sym typeface="Cambria"/>
              </a:defRPr>
            </a:lvl1pPr>
            <a:lvl2pPr marL="0" marR="0" lvl="1" indent="0" algn="r" rtl="0">
              <a:spcBef>
                <a:spcPts val="0"/>
              </a:spcBef>
              <a:buNone/>
              <a:defRPr sz="800">
                <a:solidFill>
                  <a:schemeClr val="dk1"/>
                </a:solidFill>
                <a:latin typeface="Cambria"/>
                <a:ea typeface="Cambria"/>
                <a:cs typeface="Cambria"/>
                <a:sym typeface="Cambria"/>
              </a:defRPr>
            </a:lvl2pPr>
            <a:lvl3pPr marL="0" marR="0" lvl="2" indent="0" algn="r" rtl="0">
              <a:spcBef>
                <a:spcPts val="0"/>
              </a:spcBef>
              <a:buNone/>
              <a:defRPr sz="800">
                <a:solidFill>
                  <a:schemeClr val="dk1"/>
                </a:solidFill>
                <a:latin typeface="Cambria"/>
                <a:ea typeface="Cambria"/>
                <a:cs typeface="Cambria"/>
                <a:sym typeface="Cambria"/>
              </a:defRPr>
            </a:lvl3pPr>
            <a:lvl4pPr marL="0" marR="0" lvl="3" indent="0" algn="r" rtl="0">
              <a:spcBef>
                <a:spcPts val="0"/>
              </a:spcBef>
              <a:buNone/>
              <a:defRPr sz="800">
                <a:solidFill>
                  <a:schemeClr val="dk1"/>
                </a:solidFill>
                <a:latin typeface="Cambria"/>
                <a:ea typeface="Cambria"/>
                <a:cs typeface="Cambria"/>
                <a:sym typeface="Cambria"/>
              </a:defRPr>
            </a:lvl4pPr>
            <a:lvl5pPr marL="0" marR="0" lvl="4" indent="0" algn="r" rtl="0">
              <a:spcBef>
                <a:spcPts val="0"/>
              </a:spcBef>
              <a:buNone/>
              <a:defRPr sz="800">
                <a:solidFill>
                  <a:schemeClr val="dk1"/>
                </a:solidFill>
                <a:latin typeface="Cambria"/>
                <a:ea typeface="Cambria"/>
                <a:cs typeface="Cambria"/>
                <a:sym typeface="Cambria"/>
              </a:defRPr>
            </a:lvl5pPr>
            <a:lvl6pPr marL="0" marR="0" lvl="5" indent="0" algn="r" rtl="0">
              <a:spcBef>
                <a:spcPts val="0"/>
              </a:spcBef>
              <a:buNone/>
              <a:defRPr sz="800">
                <a:solidFill>
                  <a:schemeClr val="dk1"/>
                </a:solidFill>
                <a:latin typeface="Cambria"/>
                <a:ea typeface="Cambria"/>
                <a:cs typeface="Cambria"/>
                <a:sym typeface="Cambria"/>
              </a:defRPr>
            </a:lvl6pPr>
            <a:lvl7pPr marL="0" marR="0" lvl="6" indent="0" algn="r" rtl="0">
              <a:spcBef>
                <a:spcPts val="0"/>
              </a:spcBef>
              <a:buNone/>
              <a:defRPr sz="800">
                <a:solidFill>
                  <a:schemeClr val="dk1"/>
                </a:solidFill>
                <a:latin typeface="Cambria"/>
                <a:ea typeface="Cambria"/>
                <a:cs typeface="Cambria"/>
                <a:sym typeface="Cambria"/>
              </a:defRPr>
            </a:lvl7pPr>
            <a:lvl8pPr marL="0" marR="0" lvl="7" indent="0" algn="r" rtl="0">
              <a:spcBef>
                <a:spcPts val="0"/>
              </a:spcBef>
              <a:buNone/>
              <a:defRPr sz="800">
                <a:solidFill>
                  <a:schemeClr val="dk1"/>
                </a:solidFill>
                <a:latin typeface="Cambria"/>
                <a:ea typeface="Cambria"/>
                <a:cs typeface="Cambria"/>
                <a:sym typeface="Cambria"/>
              </a:defRPr>
            </a:lvl8pPr>
            <a:lvl9pPr marL="0" marR="0" lvl="8" indent="0" algn="r" rtl="0">
              <a:spcBef>
                <a:spcPts val="0"/>
              </a:spcBef>
              <a:buNone/>
              <a:defRPr sz="800">
                <a:solidFill>
                  <a:schemeClr val="dk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4"/>
        <p:cNvGrpSpPr/>
        <p:nvPr/>
      </p:nvGrpSpPr>
      <p:grpSpPr>
        <a:xfrm>
          <a:off x="0" y="0"/>
          <a:ext cx="0" cy="0"/>
          <a:chOff x="0" y="0"/>
          <a:chExt cx="0" cy="0"/>
        </a:xfrm>
      </p:grpSpPr>
      <p:sp>
        <p:nvSpPr>
          <p:cNvPr id="275" name="Google Shape;275;p6"/>
          <p:cNvSpPr txBox="1">
            <a:spLocks noGrp="1"/>
          </p:cNvSpPr>
          <p:nvPr>
            <p:ph type="title"/>
          </p:nvPr>
        </p:nvSpPr>
        <p:spPr>
          <a:xfrm>
            <a:off x="1143000" y="78910"/>
            <a:ext cx="6850298" cy="1233424"/>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400"/>
              <a:buFont typeface="Arial"/>
              <a:buNone/>
              <a:defRPr sz="3400" b="0" i="0" u="none" strike="noStrike" cap="non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6" name="Google Shape;276;p6"/>
          <p:cNvSpPr txBox="1">
            <a:spLocks noGrp="1"/>
          </p:cNvSpPr>
          <p:nvPr>
            <p:ph type="body" idx="1"/>
          </p:nvPr>
        </p:nvSpPr>
        <p:spPr>
          <a:xfrm>
            <a:off x="1146429" y="1485901"/>
            <a:ext cx="6851142" cy="4152901"/>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1800"/>
              </a:spcBef>
              <a:spcAft>
                <a:spcPts val="0"/>
              </a:spcAft>
              <a:buClr>
                <a:srgbClr val="3F3F3F"/>
              </a:buClr>
              <a:buSzPts val="2000"/>
              <a:buFont typeface="Arial"/>
              <a:buChar char="•"/>
              <a:defRPr sz="2000" b="0" i="0" u="none" strike="noStrike" cap="none">
                <a:solidFill>
                  <a:schemeClr val="dk1"/>
                </a:solidFill>
                <a:latin typeface="Cambria"/>
                <a:ea typeface="Cambria"/>
                <a:cs typeface="Cambria"/>
                <a:sym typeface="Cambria"/>
              </a:defRPr>
            </a:lvl1pPr>
            <a:lvl2pPr marL="914400" marR="0" lvl="1" indent="-342900" algn="l" rtl="0">
              <a:lnSpc>
                <a:spcPct val="100000"/>
              </a:lnSpc>
              <a:spcBef>
                <a:spcPts val="1000"/>
              </a:spcBef>
              <a:spcAft>
                <a:spcPts val="0"/>
              </a:spcAft>
              <a:buClr>
                <a:srgbClr val="3F3F3F"/>
              </a:buClr>
              <a:buSzPts val="1800"/>
              <a:buFont typeface="Arial"/>
              <a:buChar char="•"/>
              <a:defRPr sz="1800" b="0" i="0" u="none" strike="noStrike" cap="none">
                <a:solidFill>
                  <a:schemeClr val="dk1"/>
                </a:solidFill>
                <a:latin typeface="Cambria"/>
                <a:ea typeface="Cambria"/>
                <a:cs typeface="Cambria"/>
                <a:sym typeface="Cambria"/>
              </a:defRPr>
            </a:lvl2pPr>
            <a:lvl3pPr marL="1371600" marR="0" lvl="2" indent="-330200" algn="l" rtl="0">
              <a:lnSpc>
                <a:spcPct val="100000"/>
              </a:lnSpc>
              <a:spcBef>
                <a:spcPts val="800"/>
              </a:spcBef>
              <a:spcAft>
                <a:spcPts val="0"/>
              </a:spcAft>
              <a:buClr>
                <a:srgbClr val="3F3F3F"/>
              </a:buClr>
              <a:buSzPts val="1600"/>
              <a:buFont typeface="Arial"/>
              <a:buChar char="•"/>
              <a:defRPr sz="1600" b="0" i="0" u="none" strike="noStrike" cap="none">
                <a:solidFill>
                  <a:schemeClr val="dk1"/>
                </a:solidFill>
                <a:latin typeface="Cambria"/>
                <a:ea typeface="Cambria"/>
                <a:cs typeface="Cambria"/>
                <a:sym typeface="Cambria"/>
              </a:defRPr>
            </a:lvl3pPr>
            <a:lvl4pPr marL="1828800" marR="0" lvl="3" indent="-317500" algn="l" rtl="0">
              <a:lnSpc>
                <a:spcPct val="100000"/>
              </a:lnSpc>
              <a:spcBef>
                <a:spcPts val="800"/>
              </a:spcBef>
              <a:spcAft>
                <a:spcPts val="0"/>
              </a:spcAft>
              <a:buClr>
                <a:srgbClr val="3F3F3F"/>
              </a:buClr>
              <a:buSzPts val="1400"/>
              <a:buFont typeface="Arial"/>
              <a:buChar char="•"/>
              <a:defRPr sz="1400" b="0" i="0" u="none" strike="noStrike" cap="none">
                <a:solidFill>
                  <a:schemeClr val="dk1"/>
                </a:solidFill>
                <a:latin typeface="Cambria"/>
                <a:ea typeface="Cambria"/>
                <a:cs typeface="Cambria"/>
                <a:sym typeface="Cambria"/>
              </a:defRPr>
            </a:lvl4pPr>
            <a:lvl5pPr marL="2286000" marR="0" lvl="4" indent="-317500" algn="l" rtl="0">
              <a:lnSpc>
                <a:spcPct val="100000"/>
              </a:lnSpc>
              <a:spcBef>
                <a:spcPts val="800"/>
              </a:spcBef>
              <a:spcAft>
                <a:spcPts val="0"/>
              </a:spcAft>
              <a:buClr>
                <a:srgbClr val="3F3F3F"/>
              </a:buClr>
              <a:buSzPts val="1400"/>
              <a:buFont typeface="Arial"/>
              <a:buChar char="•"/>
              <a:defRPr sz="1400" b="0" i="0" u="none" strike="noStrike" cap="none">
                <a:solidFill>
                  <a:schemeClr val="dk1"/>
                </a:solidFill>
                <a:latin typeface="Cambria"/>
                <a:ea typeface="Cambria"/>
                <a:cs typeface="Cambria"/>
                <a:sym typeface="Cambria"/>
              </a:defRPr>
            </a:lvl5pPr>
            <a:lvl6pPr marL="2743200" marR="0" lvl="5" indent="-299720" algn="l" rtl="0">
              <a:lnSpc>
                <a:spcPct val="90000"/>
              </a:lnSpc>
              <a:spcBef>
                <a:spcPts val="800"/>
              </a:spcBef>
              <a:spcAft>
                <a:spcPts val="0"/>
              </a:spcAft>
              <a:buClr>
                <a:schemeClr val="dk1"/>
              </a:buClr>
              <a:buSzPts val="1120"/>
              <a:buFont typeface="Arial"/>
              <a:buChar char="•"/>
              <a:defRPr sz="1400" b="0" i="0" u="none" strike="noStrike" cap="none">
                <a:solidFill>
                  <a:schemeClr val="dk1"/>
                </a:solidFill>
                <a:latin typeface="Cambria"/>
                <a:ea typeface="Cambria"/>
                <a:cs typeface="Cambria"/>
                <a:sym typeface="Cambria"/>
              </a:defRPr>
            </a:lvl6pPr>
            <a:lvl7pPr marL="3200400" marR="0" lvl="6" indent="-299720" algn="l" rtl="0">
              <a:lnSpc>
                <a:spcPct val="90000"/>
              </a:lnSpc>
              <a:spcBef>
                <a:spcPts val="800"/>
              </a:spcBef>
              <a:spcAft>
                <a:spcPts val="0"/>
              </a:spcAft>
              <a:buClr>
                <a:schemeClr val="dk1"/>
              </a:buClr>
              <a:buSzPts val="1120"/>
              <a:buFont typeface="Arial"/>
              <a:buChar char="•"/>
              <a:defRPr sz="1400" b="0" i="0" u="none" strike="noStrike" cap="none">
                <a:solidFill>
                  <a:schemeClr val="dk1"/>
                </a:solidFill>
                <a:latin typeface="Cambria"/>
                <a:ea typeface="Cambria"/>
                <a:cs typeface="Cambria"/>
                <a:sym typeface="Cambria"/>
              </a:defRPr>
            </a:lvl7pPr>
            <a:lvl8pPr marL="3657600" marR="0" lvl="7" indent="-299720" algn="l" rtl="0">
              <a:lnSpc>
                <a:spcPct val="90000"/>
              </a:lnSpc>
              <a:spcBef>
                <a:spcPts val="800"/>
              </a:spcBef>
              <a:spcAft>
                <a:spcPts val="0"/>
              </a:spcAft>
              <a:buClr>
                <a:schemeClr val="dk1"/>
              </a:buClr>
              <a:buSzPts val="1120"/>
              <a:buFont typeface="Arial"/>
              <a:buChar char="•"/>
              <a:defRPr sz="1400" b="0" i="0" u="none" strike="noStrike" cap="none">
                <a:solidFill>
                  <a:schemeClr val="dk1"/>
                </a:solidFill>
                <a:latin typeface="Cambria"/>
                <a:ea typeface="Cambria"/>
                <a:cs typeface="Cambria"/>
                <a:sym typeface="Cambria"/>
              </a:defRPr>
            </a:lvl8pPr>
            <a:lvl9pPr marL="4114800" marR="0" lvl="8" indent="-299720" algn="l" rtl="0">
              <a:lnSpc>
                <a:spcPct val="90000"/>
              </a:lnSpc>
              <a:spcBef>
                <a:spcPts val="800"/>
              </a:spcBef>
              <a:spcAft>
                <a:spcPts val="0"/>
              </a:spcAft>
              <a:buClr>
                <a:schemeClr val="dk1"/>
              </a:buClr>
              <a:buSzPts val="1120"/>
              <a:buFont typeface="Arial"/>
              <a:buChar char="•"/>
              <a:defRPr sz="1400" b="0" i="0" u="none" strike="noStrike" cap="none">
                <a:solidFill>
                  <a:schemeClr val="dk1"/>
                </a:solidFill>
                <a:latin typeface="Cambria"/>
                <a:ea typeface="Cambria"/>
                <a:cs typeface="Cambria"/>
                <a:sym typeface="Cambria"/>
              </a:defRPr>
            </a:lvl9pPr>
          </a:lstStyle>
          <a:p>
            <a:endParaRPr/>
          </a:p>
        </p:txBody>
      </p:sp>
      <p:sp>
        <p:nvSpPr>
          <p:cNvPr id="277" name="Google Shape;277;p6"/>
          <p:cNvSpPr txBox="1">
            <a:spLocks noGrp="1"/>
          </p:cNvSpPr>
          <p:nvPr>
            <p:ph type="dt" idx="10"/>
          </p:nvPr>
        </p:nvSpPr>
        <p:spPr>
          <a:xfrm>
            <a:off x="6656832" y="6601968"/>
            <a:ext cx="720090" cy="2377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800">
                <a:solidFill>
                  <a:schemeClr val="dk1"/>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9pPr>
          </a:lstStyle>
          <a:p>
            <a:endParaRPr/>
          </a:p>
        </p:txBody>
      </p:sp>
      <p:sp>
        <p:nvSpPr>
          <p:cNvPr id="278" name="Google Shape;278;p6"/>
          <p:cNvSpPr txBox="1">
            <a:spLocks noGrp="1"/>
          </p:cNvSpPr>
          <p:nvPr>
            <p:ph type="ftr" idx="11"/>
          </p:nvPr>
        </p:nvSpPr>
        <p:spPr>
          <a:xfrm>
            <a:off x="1141809" y="6601968"/>
            <a:ext cx="5233845" cy="2377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cap="none">
                <a:solidFill>
                  <a:schemeClr val="dk1"/>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9pPr>
          </a:lstStyle>
          <a:p>
            <a:endParaRPr/>
          </a:p>
        </p:txBody>
      </p:sp>
      <p:sp>
        <p:nvSpPr>
          <p:cNvPr id="279" name="Google Shape;279;p6"/>
          <p:cNvSpPr txBox="1">
            <a:spLocks noGrp="1"/>
          </p:cNvSpPr>
          <p:nvPr>
            <p:ph type="sldNum" idx="12"/>
          </p:nvPr>
        </p:nvSpPr>
        <p:spPr>
          <a:xfrm>
            <a:off x="7517511" y="6601968"/>
            <a:ext cx="480060" cy="2377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a:solidFill>
                  <a:schemeClr val="dk1"/>
                </a:solidFill>
                <a:latin typeface="Cambria"/>
                <a:ea typeface="Cambria"/>
                <a:cs typeface="Cambria"/>
                <a:sym typeface="Cambria"/>
              </a:defRPr>
            </a:lvl1pPr>
            <a:lvl2pPr marL="0" marR="0" lvl="1" indent="0" algn="r" rtl="0">
              <a:spcBef>
                <a:spcPts val="0"/>
              </a:spcBef>
              <a:buNone/>
              <a:defRPr sz="800">
                <a:solidFill>
                  <a:schemeClr val="dk1"/>
                </a:solidFill>
                <a:latin typeface="Cambria"/>
                <a:ea typeface="Cambria"/>
                <a:cs typeface="Cambria"/>
                <a:sym typeface="Cambria"/>
              </a:defRPr>
            </a:lvl2pPr>
            <a:lvl3pPr marL="0" marR="0" lvl="2" indent="0" algn="r" rtl="0">
              <a:spcBef>
                <a:spcPts val="0"/>
              </a:spcBef>
              <a:buNone/>
              <a:defRPr sz="800">
                <a:solidFill>
                  <a:schemeClr val="dk1"/>
                </a:solidFill>
                <a:latin typeface="Cambria"/>
                <a:ea typeface="Cambria"/>
                <a:cs typeface="Cambria"/>
                <a:sym typeface="Cambria"/>
              </a:defRPr>
            </a:lvl3pPr>
            <a:lvl4pPr marL="0" marR="0" lvl="3" indent="0" algn="r" rtl="0">
              <a:spcBef>
                <a:spcPts val="0"/>
              </a:spcBef>
              <a:buNone/>
              <a:defRPr sz="800">
                <a:solidFill>
                  <a:schemeClr val="dk1"/>
                </a:solidFill>
                <a:latin typeface="Cambria"/>
                <a:ea typeface="Cambria"/>
                <a:cs typeface="Cambria"/>
                <a:sym typeface="Cambria"/>
              </a:defRPr>
            </a:lvl4pPr>
            <a:lvl5pPr marL="0" marR="0" lvl="4" indent="0" algn="r" rtl="0">
              <a:spcBef>
                <a:spcPts val="0"/>
              </a:spcBef>
              <a:buNone/>
              <a:defRPr sz="800">
                <a:solidFill>
                  <a:schemeClr val="dk1"/>
                </a:solidFill>
                <a:latin typeface="Cambria"/>
                <a:ea typeface="Cambria"/>
                <a:cs typeface="Cambria"/>
                <a:sym typeface="Cambria"/>
              </a:defRPr>
            </a:lvl5pPr>
            <a:lvl6pPr marL="0" marR="0" lvl="5" indent="0" algn="r" rtl="0">
              <a:spcBef>
                <a:spcPts val="0"/>
              </a:spcBef>
              <a:buNone/>
              <a:defRPr sz="800">
                <a:solidFill>
                  <a:schemeClr val="dk1"/>
                </a:solidFill>
                <a:latin typeface="Cambria"/>
                <a:ea typeface="Cambria"/>
                <a:cs typeface="Cambria"/>
                <a:sym typeface="Cambria"/>
              </a:defRPr>
            </a:lvl6pPr>
            <a:lvl7pPr marL="0" marR="0" lvl="6" indent="0" algn="r" rtl="0">
              <a:spcBef>
                <a:spcPts val="0"/>
              </a:spcBef>
              <a:buNone/>
              <a:defRPr sz="800">
                <a:solidFill>
                  <a:schemeClr val="dk1"/>
                </a:solidFill>
                <a:latin typeface="Cambria"/>
                <a:ea typeface="Cambria"/>
                <a:cs typeface="Cambria"/>
                <a:sym typeface="Cambria"/>
              </a:defRPr>
            </a:lvl7pPr>
            <a:lvl8pPr marL="0" marR="0" lvl="7" indent="0" algn="r" rtl="0">
              <a:spcBef>
                <a:spcPts val="0"/>
              </a:spcBef>
              <a:buNone/>
              <a:defRPr sz="800">
                <a:solidFill>
                  <a:schemeClr val="dk1"/>
                </a:solidFill>
                <a:latin typeface="Cambria"/>
                <a:ea typeface="Cambria"/>
                <a:cs typeface="Cambria"/>
                <a:sym typeface="Cambria"/>
              </a:defRPr>
            </a:lvl8pPr>
            <a:lvl9pPr marL="0" marR="0" lvl="8" indent="0" algn="r" rtl="0">
              <a:spcBef>
                <a:spcPts val="0"/>
              </a:spcBef>
              <a:buNone/>
              <a:defRPr sz="800">
                <a:solidFill>
                  <a:schemeClr val="dk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0"/>
        <p:cNvGrpSpPr/>
        <p:nvPr/>
      </p:nvGrpSpPr>
      <p:grpSpPr>
        <a:xfrm>
          <a:off x="0" y="0"/>
          <a:ext cx="0" cy="0"/>
          <a:chOff x="0" y="0"/>
          <a:chExt cx="0" cy="0"/>
        </a:xfrm>
      </p:grpSpPr>
      <p:sp>
        <p:nvSpPr>
          <p:cNvPr id="281" name="Google Shape;281;p7"/>
          <p:cNvSpPr txBox="1">
            <a:spLocks noGrp="1"/>
          </p:cNvSpPr>
          <p:nvPr>
            <p:ph type="title"/>
          </p:nvPr>
        </p:nvSpPr>
        <p:spPr>
          <a:xfrm>
            <a:off x="1143000" y="1485900"/>
            <a:ext cx="6858001" cy="29337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5200"/>
              <a:buFont typeface="Arial"/>
              <a:buNone/>
              <a:defRPr sz="5200" b="0" i="0" u="none" strike="noStrike" cap="non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2" name="Google Shape;282;p7"/>
          <p:cNvSpPr txBox="1">
            <a:spLocks noGrp="1"/>
          </p:cNvSpPr>
          <p:nvPr>
            <p:ph type="body" idx="1"/>
          </p:nvPr>
        </p:nvSpPr>
        <p:spPr>
          <a:xfrm>
            <a:off x="1141810" y="4454034"/>
            <a:ext cx="6858000" cy="118476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3F3F3F"/>
              </a:buClr>
              <a:buSzPts val="2400"/>
              <a:buFont typeface="Arial"/>
              <a:buNone/>
              <a:defRPr sz="2400" b="0" i="0" u="none" strike="noStrike" cap="none">
                <a:solidFill>
                  <a:schemeClr val="dk1"/>
                </a:solidFill>
                <a:latin typeface="Cambria"/>
                <a:ea typeface="Cambria"/>
                <a:cs typeface="Cambria"/>
                <a:sym typeface="Cambria"/>
              </a:defRPr>
            </a:lvl1pPr>
            <a:lvl2pPr marL="914400" marR="0" lvl="1" indent="-228600" algn="l" rtl="0">
              <a:lnSpc>
                <a:spcPct val="100000"/>
              </a:lnSpc>
              <a:spcBef>
                <a:spcPts val="1000"/>
              </a:spcBef>
              <a:spcAft>
                <a:spcPts val="0"/>
              </a:spcAft>
              <a:buClr>
                <a:srgbClr val="3F3F3F"/>
              </a:buClr>
              <a:buSzPts val="1800"/>
              <a:buFont typeface="Arial"/>
              <a:buNone/>
              <a:defRPr sz="1800" b="0" i="0" u="none" strike="noStrike" cap="none">
                <a:solidFill>
                  <a:srgbClr val="888888"/>
                </a:solidFill>
                <a:latin typeface="Cambria"/>
                <a:ea typeface="Cambria"/>
                <a:cs typeface="Cambria"/>
                <a:sym typeface="Cambria"/>
              </a:defRPr>
            </a:lvl2pPr>
            <a:lvl3pPr marL="1371600" marR="0" lvl="2" indent="-228600" algn="l" rtl="0">
              <a:lnSpc>
                <a:spcPct val="100000"/>
              </a:lnSpc>
              <a:spcBef>
                <a:spcPts val="800"/>
              </a:spcBef>
              <a:spcAft>
                <a:spcPts val="0"/>
              </a:spcAft>
              <a:buClr>
                <a:srgbClr val="3F3F3F"/>
              </a:buClr>
              <a:buSzPts val="1600"/>
              <a:buFont typeface="Arial"/>
              <a:buNone/>
              <a:defRPr sz="1600" b="0" i="0" u="none" strike="noStrike" cap="none">
                <a:solidFill>
                  <a:srgbClr val="888888"/>
                </a:solidFill>
                <a:latin typeface="Cambria"/>
                <a:ea typeface="Cambria"/>
                <a:cs typeface="Cambria"/>
                <a:sym typeface="Cambria"/>
              </a:defRPr>
            </a:lvl3pPr>
            <a:lvl4pPr marL="1828800" marR="0" lvl="3" indent="-228600" algn="l" rtl="0">
              <a:lnSpc>
                <a:spcPct val="100000"/>
              </a:lnSpc>
              <a:spcBef>
                <a:spcPts val="800"/>
              </a:spcBef>
              <a:spcAft>
                <a:spcPts val="0"/>
              </a:spcAft>
              <a:buClr>
                <a:srgbClr val="3F3F3F"/>
              </a:buClr>
              <a:buSzPts val="1400"/>
              <a:buFont typeface="Arial"/>
              <a:buNone/>
              <a:defRPr sz="1400" b="0" i="0" u="none" strike="noStrike" cap="none">
                <a:solidFill>
                  <a:srgbClr val="888888"/>
                </a:solidFill>
                <a:latin typeface="Cambria"/>
                <a:ea typeface="Cambria"/>
                <a:cs typeface="Cambria"/>
                <a:sym typeface="Cambria"/>
              </a:defRPr>
            </a:lvl4pPr>
            <a:lvl5pPr marL="2286000" marR="0" lvl="4" indent="-228600" algn="l" rtl="0">
              <a:lnSpc>
                <a:spcPct val="100000"/>
              </a:lnSpc>
              <a:spcBef>
                <a:spcPts val="800"/>
              </a:spcBef>
              <a:spcAft>
                <a:spcPts val="0"/>
              </a:spcAft>
              <a:buClr>
                <a:srgbClr val="3F3F3F"/>
              </a:buClr>
              <a:buSzPts val="1400"/>
              <a:buFont typeface="Arial"/>
              <a:buNone/>
              <a:defRPr sz="1400" b="0" i="0" u="none" strike="noStrike" cap="none">
                <a:solidFill>
                  <a:srgbClr val="888888"/>
                </a:solidFill>
                <a:latin typeface="Cambria"/>
                <a:ea typeface="Cambria"/>
                <a:cs typeface="Cambria"/>
                <a:sym typeface="Cambria"/>
              </a:defRPr>
            </a:lvl5pPr>
            <a:lvl6pPr marL="2743200" marR="0" lvl="5" indent="-228600" algn="l" rtl="0">
              <a:lnSpc>
                <a:spcPct val="90000"/>
              </a:lnSpc>
              <a:spcBef>
                <a:spcPts val="800"/>
              </a:spcBef>
              <a:spcAft>
                <a:spcPts val="0"/>
              </a:spcAft>
              <a:buClr>
                <a:srgbClr val="888888"/>
              </a:buClr>
              <a:buSzPts val="1120"/>
              <a:buFont typeface="Arial"/>
              <a:buNone/>
              <a:defRPr sz="1400" b="0" i="0" u="none" strike="noStrike" cap="none">
                <a:solidFill>
                  <a:srgbClr val="888888"/>
                </a:solidFill>
                <a:latin typeface="Cambria"/>
                <a:ea typeface="Cambria"/>
                <a:cs typeface="Cambria"/>
                <a:sym typeface="Cambria"/>
              </a:defRPr>
            </a:lvl6pPr>
            <a:lvl7pPr marL="3200400" marR="0" lvl="6" indent="-228600" algn="l" rtl="0">
              <a:lnSpc>
                <a:spcPct val="90000"/>
              </a:lnSpc>
              <a:spcBef>
                <a:spcPts val="800"/>
              </a:spcBef>
              <a:spcAft>
                <a:spcPts val="0"/>
              </a:spcAft>
              <a:buClr>
                <a:srgbClr val="888888"/>
              </a:buClr>
              <a:buSzPts val="1120"/>
              <a:buFont typeface="Arial"/>
              <a:buNone/>
              <a:defRPr sz="1400" b="0" i="0" u="none" strike="noStrike" cap="none">
                <a:solidFill>
                  <a:srgbClr val="888888"/>
                </a:solidFill>
                <a:latin typeface="Cambria"/>
                <a:ea typeface="Cambria"/>
                <a:cs typeface="Cambria"/>
                <a:sym typeface="Cambria"/>
              </a:defRPr>
            </a:lvl7pPr>
            <a:lvl8pPr marL="3657600" marR="0" lvl="7" indent="-228600" algn="l" rtl="0">
              <a:lnSpc>
                <a:spcPct val="90000"/>
              </a:lnSpc>
              <a:spcBef>
                <a:spcPts val="800"/>
              </a:spcBef>
              <a:spcAft>
                <a:spcPts val="0"/>
              </a:spcAft>
              <a:buClr>
                <a:srgbClr val="888888"/>
              </a:buClr>
              <a:buSzPts val="1120"/>
              <a:buFont typeface="Arial"/>
              <a:buNone/>
              <a:defRPr sz="1400" b="0" i="0" u="none" strike="noStrike" cap="none">
                <a:solidFill>
                  <a:srgbClr val="888888"/>
                </a:solidFill>
                <a:latin typeface="Cambria"/>
                <a:ea typeface="Cambria"/>
                <a:cs typeface="Cambria"/>
                <a:sym typeface="Cambria"/>
              </a:defRPr>
            </a:lvl8pPr>
            <a:lvl9pPr marL="4114800" marR="0" lvl="8" indent="-228600" algn="l" rtl="0">
              <a:lnSpc>
                <a:spcPct val="90000"/>
              </a:lnSpc>
              <a:spcBef>
                <a:spcPts val="800"/>
              </a:spcBef>
              <a:spcAft>
                <a:spcPts val="0"/>
              </a:spcAft>
              <a:buClr>
                <a:srgbClr val="888888"/>
              </a:buClr>
              <a:buSzPts val="1120"/>
              <a:buFont typeface="Arial"/>
              <a:buNone/>
              <a:defRPr sz="1400" b="0" i="0" u="none" strike="noStrike" cap="none">
                <a:solidFill>
                  <a:srgbClr val="888888"/>
                </a:solidFill>
                <a:latin typeface="Cambria"/>
                <a:ea typeface="Cambria"/>
                <a:cs typeface="Cambria"/>
                <a:sym typeface="Cambria"/>
              </a:defRPr>
            </a:lvl9pPr>
          </a:lstStyle>
          <a:p>
            <a:endParaRPr/>
          </a:p>
        </p:txBody>
      </p:sp>
      <p:sp>
        <p:nvSpPr>
          <p:cNvPr id="283" name="Google Shape;283;p7"/>
          <p:cNvSpPr txBox="1">
            <a:spLocks noGrp="1"/>
          </p:cNvSpPr>
          <p:nvPr>
            <p:ph type="dt" idx="10"/>
          </p:nvPr>
        </p:nvSpPr>
        <p:spPr>
          <a:xfrm>
            <a:off x="6656832" y="6601968"/>
            <a:ext cx="720090" cy="2377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800">
                <a:solidFill>
                  <a:schemeClr val="dk1"/>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9pPr>
          </a:lstStyle>
          <a:p>
            <a:endParaRPr/>
          </a:p>
        </p:txBody>
      </p:sp>
      <p:sp>
        <p:nvSpPr>
          <p:cNvPr id="284" name="Google Shape;284;p7"/>
          <p:cNvSpPr txBox="1">
            <a:spLocks noGrp="1"/>
          </p:cNvSpPr>
          <p:nvPr>
            <p:ph type="ftr" idx="11"/>
          </p:nvPr>
        </p:nvSpPr>
        <p:spPr>
          <a:xfrm>
            <a:off x="1141809" y="6601968"/>
            <a:ext cx="5233845" cy="2377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cap="none">
                <a:solidFill>
                  <a:schemeClr val="dk1"/>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9pPr>
          </a:lstStyle>
          <a:p>
            <a:endParaRPr/>
          </a:p>
        </p:txBody>
      </p:sp>
      <p:sp>
        <p:nvSpPr>
          <p:cNvPr id="285" name="Google Shape;285;p7"/>
          <p:cNvSpPr txBox="1">
            <a:spLocks noGrp="1"/>
          </p:cNvSpPr>
          <p:nvPr>
            <p:ph type="sldNum" idx="12"/>
          </p:nvPr>
        </p:nvSpPr>
        <p:spPr>
          <a:xfrm>
            <a:off x="7517511" y="6601968"/>
            <a:ext cx="480060" cy="2377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a:solidFill>
                  <a:schemeClr val="dk1"/>
                </a:solidFill>
                <a:latin typeface="Cambria"/>
                <a:ea typeface="Cambria"/>
                <a:cs typeface="Cambria"/>
                <a:sym typeface="Cambria"/>
              </a:defRPr>
            </a:lvl1pPr>
            <a:lvl2pPr marL="0" marR="0" lvl="1" indent="0" algn="r" rtl="0">
              <a:spcBef>
                <a:spcPts val="0"/>
              </a:spcBef>
              <a:buNone/>
              <a:defRPr sz="800">
                <a:solidFill>
                  <a:schemeClr val="dk1"/>
                </a:solidFill>
                <a:latin typeface="Cambria"/>
                <a:ea typeface="Cambria"/>
                <a:cs typeface="Cambria"/>
                <a:sym typeface="Cambria"/>
              </a:defRPr>
            </a:lvl2pPr>
            <a:lvl3pPr marL="0" marR="0" lvl="2" indent="0" algn="r" rtl="0">
              <a:spcBef>
                <a:spcPts val="0"/>
              </a:spcBef>
              <a:buNone/>
              <a:defRPr sz="800">
                <a:solidFill>
                  <a:schemeClr val="dk1"/>
                </a:solidFill>
                <a:latin typeface="Cambria"/>
                <a:ea typeface="Cambria"/>
                <a:cs typeface="Cambria"/>
                <a:sym typeface="Cambria"/>
              </a:defRPr>
            </a:lvl3pPr>
            <a:lvl4pPr marL="0" marR="0" lvl="3" indent="0" algn="r" rtl="0">
              <a:spcBef>
                <a:spcPts val="0"/>
              </a:spcBef>
              <a:buNone/>
              <a:defRPr sz="800">
                <a:solidFill>
                  <a:schemeClr val="dk1"/>
                </a:solidFill>
                <a:latin typeface="Cambria"/>
                <a:ea typeface="Cambria"/>
                <a:cs typeface="Cambria"/>
                <a:sym typeface="Cambria"/>
              </a:defRPr>
            </a:lvl4pPr>
            <a:lvl5pPr marL="0" marR="0" lvl="4" indent="0" algn="r" rtl="0">
              <a:spcBef>
                <a:spcPts val="0"/>
              </a:spcBef>
              <a:buNone/>
              <a:defRPr sz="800">
                <a:solidFill>
                  <a:schemeClr val="dk1"/>
                </a:solidFill>
                <a:latin typeface="Cambria"/>
                <a:ea typeface="Cambria"/>
                <a:cs typeface="Cambria"/>
                <a:sym typeface="Cambria"/>
              </a:defRPr>
            </a:lvl5pPr>
            <a:lvl6pPr marL="0" marR="0" lvl="5" indent="0" algn="r" rtl="0">
              <a:spcBef>
                <a:spcPts val="0"/>
              </a:spcBef>
              <a:buNone/>
              <a:defRPr sz="800">
                <a:solidFill>
                  <a:schemeClr val="dk1"/>
                </a:solidFill>
                <a:latin typeface="Cambria"/>
                <a:ea typeface="Cambria"/>
                <a:cs typeface="Cambria"/>
                <a:sym typeface="Cambria"/>
              </a:defRPr>
            </a:lvl6pPr>
            <a:lvl7pPr marL="0" marR="0" lvl="6" indent="0" algn="r" rtl="0">
              <a:spcBef>
                <a:spcPts val="0"/>
              </a:spcBef>
              <a:buNone/>
              <a:defRPr sz="800">
                <a:solidFill>
                  <a:schemeClr val="dk1"/>
                </a:solidFill>
                <a:latin typeface="Cambria"/>
                <a:ea typeface="Cambria"/>
                <a:cs typeface="Cambria"/>
                <a:sym typeface="Cambria"/>
              </a:defRPr>
            </a:lvl7pPr>
            <a:lvl8pPr marL="0" marR="0" lvl="7" indent="0" algn="r" rtl="0">
              <a:spcBef>
                <a:spcPts val="0"/>
              </a:spcBef>
              <a:buNone/>
              <a:defRPr sz="800">
                <a:solidFill>
                  <a:schemeClr val="dk1"/>
                </a:solidFill>
                <a:latin typeface="Cambria"/>
                <a:ea typeface="Cambria"/>
                <a:cs typeface="Cambria"/>
                <a:sym typeface="Cambria"/>
              </a:defRPr>
            </a:lvl8pPr>
            <a:lvl9pPr marL="0" marR="0" lvl="8" indent="0" algn="r" rtl="0">
              <a:spcBef>
                <a:spcPts val="0"/>
              </a:spcBef>
              <a:buNone/>
              <a:defRPr sz="800">
                <a:solidFill>
                  <a:schemeClr val="dk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6"/>
        <p:cNvGrpSpPr/>
        <p:nvPr/>
      </p:nvGrpSpPr>
      <p:grpSpPr>
        <a:xfrm>
          <a:off x="0" y="0"/>
          <a:ext cx="0" cy="0"/>
          <a:chOff x="0" y="0"/>
          <a:chExt cx="0" cy="0"/>
        </a:xfrm>
      </p:grpSpPr>
      <p:sp>
        <p:nvSpPr>
          <p:cNvPr id="287" name="Google Shape;287;p8"/>
          <p:cNvSpPr txBox="1">
            <a:spLocks noGrp="1"/>
          </p:cNvSpPr>
          <p:nvPr>
            <p:ph type="title"/>
          </p:nvPr>
        </p:nvSpPr>
        <p:spPr>
          <a:xfrm>
            <a:off x="1143000" y="78910"/>
            <a:ext cx="6850298" cy="1233424"/>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400"/>
              <a:buFont typeface="Arial"/>
              <a:buNone/>
              <a:defRPr sz="3400" b="0" i="0" u="none" strike="noStrike" cap="non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8" name="Google Shape;288;p8"/>
          <p:cNvSpPr txBox="1">
            <a:spLocks noGrp="1"/>
          </p:cNvSpPr>
          <p:nvPr>
            <p:ph type="body" idx="1"/>
          </p:nvPr>
        </p:nvSpPr>
        <p:spPr>
          <a:xfrm>
            <a:off x="1146429" y="1485900"/>
            <a:ext cx="3360420" cy="4123944"/>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1800"/>
              </a:spcBef>
              <a:spcAft>
                <a:spcPts val="0"/>
              </a:spcAft>
              <a:buClr>
                <a:srgbClr val="3F3F3F"/>
              </a:buClr>
              <a:buSzPts val="2000"/>
              <a:buFont typeface="Arial"/>
              <a:buChar char="•"/>
              <a:defRPr sz="2000" b="0" i="0" u="none" strike="noStrike" cap="none">
                <a:solidFill>
                  <a:schemeClr val="dk1"/>
                </a:solidFill>
                <a:latin typeface="Cambria"/>
                <a:ea typeface="Cambria"/>
                <a:cs typeface="Cambria"/>
                <a:sym typeface="Cambria"/>
              </a:defRPr>
            </a:lvl1pPr>
            <a:lvl2pPr marL="914400" marR="0" lvl="1" indent="-342900" algn="l" rtl="0">
              <a:lnSpc>
                <a:spcPct val="100000"/>
              </a:lnSpc>
              <a:spcBef>
                <a:spcPts val="1000"/>
              </a:spcBef>
              <a:spcAft>
                <a:spcPts val="0"/>
              </a:spcAft>
              <a:buClr>
                <a:srgbClr val="3F3F3F"/>
              </a:buClr>
              <a:buSzPts val="1800"/>
              <a:buFont typeface="Arial"/>
              <a:buChar char="•"/>
              <a:defRPr sz="1800" b="0" i="0" u="none" strike="noStrike" cap="none">
                <a:solidFill>
                  <a:schemeClr val="dk1"/>
                </a:solidFill>
                <a:latin typeface="Cambria"/>
                <a:ea typeface="Cambria"/>
                <a:cs typeface="Cambria"/>
                <a:sym typeface="Cambria"/>
              </a:defRPr>
            </a:lvl2pPr>
            <a:lvl3pPr marL="1371600" marR="0" lvl="2" indent="-330200" algn="l" rtl="0">
              <a:lnSpc>
                <a:spcPct val="100000"/>
              </a:lnSpc>
              <a:spcBef>
                <a:spcPts val="800"/>
              </a:spcBef>
              <a:spcAft>
                <a:spcPts val="0"/>
              </a:spcAft>
              <a:buClr>
                <a:srgbClr val="3F3F3F"/>
              </a:buClr>
              <a:buSzPts val="1600"/>
              <a:buFont typeface="Arial"/>
              <a:buChar char="•"/>
              <a:defRPr sz="1600" b="0" i="0" u="none" strike="noStrike" cap="none">
                <a:solidFill>
                  <a:schemeClr val="dk1"/>
                </a:solidFill>
                <a:latin typeface="Cambria"/>
                <a:ea typeface="Cambria"/>
                <a:cs typeface="Cambria"/>
                <a:sym typeface="Cambria"/>
              </a:defRPr>
            </a:lvl3pPr>
            <a:lvl4pPr marL="1828800" marR="0" lvl="3" indent="-317500" algn="l" rtl="0">
              <a:lnSpc>
                <a:spcPct val="100000"/>
              </a:lnSpc>
              <a:spcBef>
                <a:spcPts val="800"/>
              </a:spcBef>
              <a:spcAft>
                <a:spcPts val="0"/>
              </a:spcAft>
              <a:buClr>
                <a:srgbClr val="3F3F3F"/>
              </a:buClr>
              <a:buSzPts val="1400"/>
              <a:buFont typeface="Arial"/>
              <a:buChar char="•"/>
              <a:defRPr sz="1400" b="0" i="0" u="none" strike="noStrike" cap="none">
                <a:solidFill>
                  <a:schemeClr val="dk1"/>
                </a:solidFill>
                <a:latin typeface="Cambria"/>
                <a:ea typeface="Cambria"/>
                <a:cs typeface="Cambria"/>
                <a:sym typeface="Cambria"/>
              </a:defRPr>
            </a:lvl4pPr>
            <a:lvl5pPr marL="2286000" marR="0" lvl="4" indent="-317500" algn="l" rtl="0">
              <a:lnSpc>
                <a:spcPct val="100000"/>
              </a:lnSpc>
              <a:spcBef>
                <a:spcPts val="800"/>
              </a:spcBef>
              <a:spcAft>
                <a:spcPts val="0"/>
              </a:spcAft>
              <a:buClr>
                <a:srgbClr val="3F3F3F"/>
              </a:buClr>
              <a:buSzPts val="1400"/>
              <a:buFont typeface="Arial"/>
              <a:buChar char="•"/>
              <a:defRPr sz="1400" b="0" i="0" u="none" strike="noStrike" cap="none">
                <a:solidFill>
                  <a:schemeClr val="dk1"/>
                </a:solidFill>
                <a:latin typeface="Cambria"/>
                <a:ea typeface="Cambria"/>
                <a:cs typeface="Cambria"/>
                <a:sym typeface="Cambria"/>
              </a:defRPr>
            </a:lvl5pPr>
            <a:lvl6pPr marL="2743200" marR="0" lvl="5" indent="-320039" algn="l" rtl="0">
              <a:lnSpc>
                <a:spcPct val="90000"/>
              </a:lnSpc>
              <a:spcBef>
                <a:spcPts val="800"/>
              </a:spcBef>
              <a:spcAft>
                <a:spcPts val="0"/>
              </a:spcAft>
              <a:buClr>
                <a:schemeClr val="dk1"/>
              </a:buClr>
              <a:buSzPts val="1440"/>
              <a:buFont typeface="Arial"/>
              <a:buChar char="•"/>
              <a:defRPr sz="1800" b="0" i="0" u="none" strike="noStrike" cap="none">
                <a:solidFill>
                  <a:schemeClr val="dk1"/>
                </a:solidFill>
                <a:latin typeface="Cambria"/>
                <a:ea typeface="Cambria"/>
                <a:cs typeface="Cambria"/>
                <a:sym typeface="Cambria"/>
              </a:defRPr>
            </a:lvl6pPr>
            <a:lvl7pPr marL="3200400" marR="0" lvl="6" indent="-320039" algn="l" rtl="0">
              <a:lnSpc>
                <a:spcPct val="90000"/>
              </a:lnSpc>
              <a:spcBef>
                <a:spcPts val="800"/>
              </a:spcBef>
              <a:spcAft>
                <a:spcPts val="0"/>
              </a:spcAft>
              <a:buClr>
                <a:schemeClr val="dk1"/>
              </a:buClr>
              <a:buSzPts val="1440"/>
              <a:buFont typeface="Arial"/>
              <a:buChar char="•"/>
              <a:defRPr sz="1800" b="0" i="0" u="none" strike="noStrike" cap="none">
                <a:solidFill>
                  <a:schemeClr val="dk1"/>
                </a:solidFill>
                <a:latin typeface="Cambria"/>
                <a:ea typeface="Cambria"/>
                <a:cs typeface="Cambria"/>
                <a:sym typeface="Cambria"/>
              </a:defRPr>
            </a:lvl7pPr>
            <a:lvl8pPr marL="3657600" marR="0" lvl="7" indent="-320040" algn="l" rtl="0">
              <a:lnSpc>
                <a:spcPct val="90000"/>
              </a:lnSpc>
              <a:spcBef>
                <a:spcPts val="800"/>
              </a:spcBef>
              <a:spcAft>
                <a:spcPts val="0"/>
              </a:spcAft>
              <a:buClr>
                <a:schemeClr val="dk1"/>
              </a:buClr>
              <a:buSzPts val="1440"/>
              <a:buFont typeface="Arial"/>
              <a:buChar char="•"/>
              <a:defRPr sz="1800" b="0" i="0" u="none" strike="noStrike" cap="none">
                <a:solidFill>
                  <a:schemeClr val="dk1"/>
                </a:solidFill>
                <a:latin typeface="Cambria"/>
                <a:ea typeface="Cambria"/>
                <a:cs typeface="Cambria"/>
                <a:sym typeface="Cambria"/>
              </a:defRPr>
            </a:lvl8pPr>
            <a:lvl9pPr marL="4114800" marR="0" lvl="8" indent="-320040" algn="l" rtl="0">
              <a:lnSpc>
                <a:spcPct val="90000"/>
              </a:lnSpc>
              <a:spcBef>
                <a:spcPts val="800"/>
              </a:spcBef>
              <a:spcAft>
                <a:spcPts val="0"/>
              </a:spcAft>
              <a:buClr>
                <a:schemeClr val="dk1"/>
              </a:buClr>
              <a:buSzPts val="1440"/>
              <a:buFont typeface="Arial"/>
              <a:buChar char="•"/>
              <a:defRPr sz="1800" b="0" i="0" u="none" strike="noStrike" cap="none">
                <a:solidFill>
                  <a:schemeClr val="dk1"/>
                </a:solidFill>
                <a:latin typeface="Cambria"/>
                <a:ea typeface="Cambria"/>
                <a:cs typeface="Cambria"/>
                <a:sym typeface="Cambria"/>
              </a:defRPr>
            </a:lvl9pPr>
          </a:lstStyle>
          <a:p>
            <a:endParaRPr/>
          </a:p>
        </p:txBody>
      </p:sp>
      <p:sp>
        <p:nvSpPr>
          <p:cNvPr id="289" name="Google Shape;289;p8"/>
          <p:cNvSpPr txBox="1">
            <a:spLocks noGrp="1"/>
          </p:cNvSpPr>
          <p:nvPr>
            <p:ph type="body" idx="2"/>
          </p:nvPr>
        </p:nvSpPr>
        <p:spPr>
          <a:xfrm>
            <a:off x="4632877" y="1485900"/>
            <a:ext cx="3360420" cy="4123944"/>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1800"/>
              </a:spcBef>
              <a:spcAft>
                <a:spcPts val="0"/>
              </a:spcAft>
              <a:buClr>
                <a:srgbClr val="3F3F3F"/>
              </a:buClr>
              <a:buSzPts val="2000"/>
              <a:buFont typeface="Arial"/>
              <a:buChar char="•"/>
              <a:defRPr sz="2000" b="0" i="0" u="none" strike="noStrike" cap="none">
                <a:solidFill>
                  <a:schemeClr val="dk1"/>
                </a:solidFill>
                <a:latin typeface="Cambria"/>
                <a:ea typeface="Cambria"/>
                <a:cs typeface="Cambria"/>
                <a:sym typeface="Cambria"/>
              </a:defRPr>
            </a:lvl1pPr>
            <a:lvl2pPr marL="914400" marR="0" lvl="1" indent="-342900" algn="l" rtl="0">
              <a:lnSpc>
                <a:spcPct val="100000"/>
              </a:lnSpc>
              <a:spcBef>
                <a:spcPts val="1000"/>
              </a:spcBef>
              <a:spcAft>
                <a:spcPts val="0"/>
              </a:spcAft>
              <a:buClr>
                <a:srgbClr val="3F3F3F"/>
              </a:buClr>
              <a:buSzPts val="1800"/>
              <a:buFont typeface="Arial"/>
              <a:buChar char="•"/>
              <a:defRPr sz="1800" b="0" i="0" u="none" strike="noStrike" cap="none">
                <a:solidFill>
                  <a:schemeClr val="dk1"/>
                </a:solidFill>
                <a:latin typeface="Cambria"/>
                <a:ea typeface="Cambria"/>
                <a:cs typeface="Cambria"/>
                <a:sym typeface="Cambria"/>
              </a:defRPr>
            </a:lvl2pPr>
            <a:lvl3pPr marL="1371600" marR="0" lvl="2" indent="-330200" algn="l" rtl="0">
              <a:lnSpc>
                <a:spcPct val="100000"/>
              </a:lnSpc>
              <a:spcBef>
                <a:spcPts val="800"/>
              </a:spcBef>
              <a:spcAft>
                <a:spcPts val="0"/>
              </a:spcAft>
              <a:buClr>
                <a:srgbClr val="3F3F3F"/>
              </a:buClr>
              <a:buSzPts val="1600"/>
              <a:buFont typeface="Arial"/>
              <a:buChar char="•"/>
              <a:defRPr sz="1600" b="0" i="0" u="none" strike="noStrike" cap="none">
                <a:solidFill>
                  <a:schemeClr val="dk1"/>
                </a:solidFill>
                <a:latin typeface="Cambria"/>
                <a:ea typeface="Cambria"/>
                <a:cs typeface="Cambria"/>
                <a:sym typeface="Cambria"/>
              </a:defRPr>
            </a:lvl3pPr>
            <a:lvl4pPr marL="1828800" marR="0" lvl="3" indent="-317500" algn="l" rtl="0">
              <a:lnSpc>
                <a:spcPct val="100000"/>
              </a:lnSpc>
              <a:spcBef>
                <a:spcPts val="800"/>
              </a:spcBef>
              <a:spcAft>
                <a:spcPts val="0"/>
              </a:spcAft>
              <a:buClr>
                <a:srgbClr val="3F3F3F"/>
              </a:buClr>
              <a:buSzPts val="1400"/>
              <a:buFont typeface="Arial"/>
              <a:buChar char="•"/>
              <a:defRPr sz="1400" b="0" i="0" u="none" strike="noStrike" cap="none">
                <a:solidFill>
                  <a:schemeClr val="dk1"/>
                </a:solidFill>
                <a:latin typeface="Cambria"/>
                <a:ea typeface="Cambria"/>
                <a:cs typeface="Cambria"/>
                <a:sym typeface="Cambria"/>
              </a:defRPr>
            </a:lvl4pPr>
            <a:lvl5pPr marL="2286000" marR="0" lvl="4" indent="-317500" algn="l" rtl="0">
              <a:lnSpc>
                <a:spcPct val="100000"/>
              </a:lnSpc>
              <a:spcBef>
                <a:spcPts val="800"/>
              </a:spcBef>
              <a:spcAft>
                <a:spcPts val="0"/>
              </a:spcAft>
              <a:buClr>
                <a:srgbClr val="3F3F3F"/>
              </a:buClr>
              <a:buSzPts val="1400"/>
              <a:buFont typeface="Arial"/>
              <a:buChar char="•"/>
              <a:defRPr sz="1400" b="0" i="0" u="none" strike="noStrike" cap="none">
                <a:solidFill>
                  <a:schemeClr val="dk1"/>
                </a:solidFill>
                <a:latin typeface="Cambria"/>
                <a:ea typeface="Cambria"/>
                <a:cs typeface="Cambria"/>
                <a:sym typeface="Cambria"/>
              </a:defRPr>
            </a:lvl5pPr>
            <a:lvl6pPr marL="2743200" marR="0" lvl="5" indent="-320039" algn="l" rtl="0">
              <a:lnSpc>
                <a:spcPct val="90000"/>
              </a:lnSpc>
              <a:spcBef>
                <a:spcPts val="800"/>
              </a:spcBef>
              <a:spcAft>
                <a:spcPts val="0"/>
              </a:spcAft>
              <a:buClr>
                <a:schemeClr val="dk1"/>
              </a:buClr>
              <a:buSzPts val="1440"/>
              <a:buFont typeface="Arial"/>
              <a:buChar char="•"/>
              <a:defRPr sz="1800" b="0" i="0" u="none" strike="noStrike" cap="none">
                <a:solidFill>
                  <a:schemeClr val="dk1"/>
                </a:solidFill>
                <a:latin typeface="Cambria"/>
                <a:ea typeface="Cambria"/>
                <a:cs typeface="Cambria"/>
                <a:sym typeface="Cambria"/>
              </a:defRPr>
            </a:lvl6pPr>
            <a:lvl7pPr marL="3200400" marR="0" lvl="6" indent="-320039" algn="l" rtl="0">
              <a:lnSpc>
                <a:spcPct val="90000"/>
              </a:lnSpc>
              <a:spcBef>
                <a:spcPts val="800"/>
              </a:spcBef>
              <a:spcAft>
                <a:spcPts val="0"/>
              </a:spcAft>
              <a:buClr>
                <a:schemeClr val="dk1"/>
              </a:buClr>
              <a:buSzPts val="1440"/>
              <a:buFont typeface="Arial"/>
              <a:buChar char="•"/>
              <a:defRPr sz="1800" b="0" i="0" u="none" strike="noStrike" cap="none">
                <a:solidFill>
                  <a:schemeClr val="dk1"/>
                </a:solidFill>
                <a:latin typeface="Cambria"/>
                <a:ea typeface="Cambria"/>
                <a:cs typeface="Cambria"/>
                <a:sym typeface="Cambria"/>
              </a:defRPr>
            </a:lvl7pPr>
            <a:lvl8pPr marL="3657600" marR="0" lvl="7" indent="-320040" algn="l" rtl="0">
              <a:lnSpc>
                <a:spcPct val="90000"/>
              </a:lnSpc>
              <a:spcBef>
                <a:spcPts val="800"/>
              </a:spcBef>
              <a:spcAft>
                <a:spcPts val="0"/>
              </a:spcAft>
              <a:buClr>
                <a:schemeClr val="dk1"/>
              </a:buClr>
              <a:buSzPts val="1440"/>
              <a:buFont typeface="Arial"/>
              <a:buChar char="•"/>
              <a:defRPr sz="1800" b="0" i="0" u="none" strike="noStrike" cap="none">
                <a:solidFill>
                  <a:schemeClr val="dk1"/>
                </a:solidFill>
                <a:latin typeface="Cambria"/>
                <a:ea typeface="Cambria"/>
                <a:cs typeface="Cambria"/>
                <a:sym typeface="Cambria"/>
              </a:defRPr>
            </a:lvl8pPr>
            <a:lvl9pPr marL="4114800" marR="0" lvl="8" indent="-320040" algn="l" rtl="0">
              <a:lnSpc>
                <a:spcPct val="90000"/>
              </a:lnSpc>
              <a:spcBef>
                <a:spcPts val="800"/>
              </a:spcBef>
              <a:spcAft>
                <a:spcPts val="0"/>
              </a:spcAft>
              <a:buClr>
                <a:schemeClr val="dk1"/>
              </a:buClr>
              <a:buSzPts val="1440"/>
              <a:buFont typeface="Arial"/>
              <a:buChar char="•"/>
              <a:defRPr sz="1800" b="0" i="0" u="none" strike="noStrike" cap="none">
                <a:solidFill>
                  <a:schemeClr val="dk1"/>
                </a:solidFill>
                <a:latin typeface="Cambria"/>
                <a:ea typeface="Cambria"/>
                <a:cs typeface="Cambria"/>
                <a:sym typeface="Cambria"/>
              </a:defRPr>
            </a:lvl9pPr>
          </a:lstStyle>
          <a:p>
            <a:endParaRPr/>
          </a:p>
        </p:txBody>
      </p:sp>
      <p:sp>
        <p:nvSpPr>
          <p:cNvPr id="290" name="Google Shape;290;p8"/>
          <p:cNvSpPr txBox="1">
            <a:spLocks noGrp="1"/>
          </p:cNvSpPr>
          <p:nvPr>
            <p:ph type="dt" idx="10"/>
          </p:nvPr>
        </p:nvSpPr>
        <p:spPr>
          <a:xfrm>
            <a:off x="6656832" y="6601968"/>
            <a:ext cx="720090" cy="2377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800">
                <a:solidFill>
                  <a:schemeClr val="dk1"/>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9pPr>
          </a:lstStyle>
          <a:p>
            <a:endParaRPr/>
          </a:p>
        </p:txBody>
      </p:sp>
      <p:sp>
        <p:nvSpPr>
          <p:cNvPr id="291" name="Google Shape;291;p8"/>
          <p:cNvSpPr txBox="1">
            <a:spLocks noGrp="1"/>
          </p:cNvSpPr>
          <p:nvPr>
            <p:ph type="ftr" idx="11"/>
          </p:nvPr>
        </p:nvSpPr>
        <p:spPr>
          <a:xfrm>
            <a:off x="1141809" y="6601968"/>
            <a:ext cx="5233845" cy="2377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cap="none">
                <a:solidFill>
                  <a:schemeClr val="dk1"/>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9pPr>
          </a:lstStyle>
          <a:p>
            <a:endParaRPr/>
          </a:p>
        </p:txBody>
      </p:sp>
      <p:sp>
        <p:nvSpPr>
          <p:cNvPr id="292" name="Google Shape;292;p8"/>
          <p:cNvSpPr txBox="1">
            <a:spLocks noGrp="1"/>
          </p:cNvSpPr>
          <p:nvPr>
            <p:ph type="sldNum" idx="12"/>
          </p:nvPr>
        </p:nvSpPr>
        <p:spPr>
          <a:xfrm>
            <a:off x="7517511" y="6601968"/>
            <a:ext cx="480060" cy="2377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a:solidFill>
                  <a:schemeClr val="dk1"/>
                </a:solidFill>
                <a:latin typeface="Cambria"/>
                <a:ea typeface="Cambria"/>
                <a:cs typeface="Cambria"/>
                <a:sym typeface="Cambria"/>
              </a:defRPr>
            </a:lvl1pPr>
            <a:lvl2pPr marL="0" marR="0" lvl="1" indent="0" algn="r" rtl="0">
              <a:spcBef>
                <a:spcPts val="0"/>
              </a:spcBef>
              <a:buNone/>
              <a:defRPr sz="800">
                <a:solidFill>
                  <a:schemeClr val="dk1"/>
                </a:solidFill>
                <a:latin typeface="Cambria"/>
                <a:ea typeface="Cambria"/>
                <a:cs typeface="Cambria"/>
                <a:sym typeface="Cambria"/>
              </a:defRPr>
            </a:lvl2pPr>
            <a:lvl3pPr marL="0" marR="0" lvl="2" indent="0" algn="r" rtl="0">
              <a:spcBef>
                <a:spcPts val="0"/>
              </a:spcBef>
              <a:buNone/>
              <a:defRPr sz="800">
                <a:solidFill>
                  <a:schemeClr val="dk1"/>
                </a:solidFill>
                <a:latin typeface="Cambria"/>
                <a:ea typeface="Cambria"/>
                <a:cs typeface="Cambria"/>
                <a:sym typeface="Cambria"/>
              </a:defRPr>
            </a:lvl3pPr>
            <a:lvl4pPr marL="0" marR="0" lvl="3" indent="0" algn="r" rtl="0">
              <a:spcBef>
                <a:spcPts val="0"/>
              </a:spcBef>
              <a:buNone/>
              <a:defRPr sz="800">
                <a:solidFill>
                  <a:schemeClr val="dk1"/>
                </a:solidFill>
                <a:latin typeface="Cambria"/>
                <a:ea typeface="Cambria"/>
                <a:cs typeface="Cambria"/>
                <a:sym typeface="Cambria"/>
              </a:defRPr>
            </a:lvl4pPr>
            <a:lvl5pPr marL="0" marR="0" lvl="4" indent="0" algn="r" rtl="0">
              <a:spcBef>
                <a:spcPts val="0"/>
              </a:spcBef>
              <a:buNone/>
              <a:defRPr sz="800">
                <a:solidFill>
                  <a:schemeClr val="dk1"/>
                </a:solidFill>
                <a:latin typeface="Cambria"/>
                <a:ea typeface="Cambria"/>
                <a:cs typeface="Cambria"/>
                <a:sym typeface="Cambria"/>
              </a:defRPr>
            </a:lvl5pPr>
            <a:lvl6pPr marL="0" marR="0" lvl="5" indent="0" algn="r" rtl="0">
              <a:spcBef>
                <a:spcPts val="0"/>
              </a:spcBef>
              <a:buNone/>
              <a:defRPr sz="800">
                <a:solidFill>
                  <a:schemeClr val="dk1"/>
                </a:solidFill>
                <a:latin typeface="Cambria"/>
                <a:ea typeface="Cambria"/>
                <a:cs typeface="Cambria"/>
                <a:sym typeface="Cambria"/>
              </a:defRPr>
            </a:lvl6pPr>
            <a:lvl7pPr marL="0" marR="0" lvl="6" indent="0" algn="r" rtl="0">
              <a:spcBef>
                <a:spcPts val="0"/>
              </a:spcBef>
              <a:buNone/>
              <a:defRPr sz="800">
                <a:solidFill>
                  <a:schemeClr val="dk1"/>
                </a:solidFill>
                <a:latin typeface="Cambria"/>
                <a:ea typeface="Cambria"/>
                <a:cs typeface="Cambria"/>
                <a:sym typeface="Cambria"/>
              </a:defRPr>
            </a:lvl7pPr>
            <a:lvl8pPr marL="0" marR="0" lvl="7" indent="0" algn="r" rtl="0">
              <a:spcBef>
                <a:spcPts val="0"/>
              </a:spcBef>
              <a:buNone/>
              <a:defRPr sz="800">
                <a:solidFill>
                  <a:schemeClr val="dk1"/>
                </a:solidFill>
                <a:latin typeface="Cambria"/>
                <a:ea typeface="Cambria"/>
                <a:cs typeface="Cambria"/>
                <a:sym typeface="Cambria"/>
              </a:defRPr>
            </a:lvl8pPr>
            <a:lvl9pPr marL="0" marR="0" lvl="8" indent="0" algn="r" rtl="0">
              <a:spcBef>
                <a:spcPts val="0"/>
              </a:spcBef>
              <a:buNone/>
              <a:defRPr sz="800">
                <a:solidFill>
                  <a:schemeClr val="dk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93"/>
        <p:cNvGrpSpPr/>
        <p:nvPr/>
      </p:nvGrpSpPr>
      <p:grpSpPr>
        <a:xfrm>
          <a:off x="0" y="0"/>
          <a:ext cx="0" cy="0"/>
          <a:chOff x="0" y="0"/>
          <a:chExt cx="0" cy="0"/>
        </a:xfrm>
      </p:grpSpPr>
      <p:sp>
        <p:nvSpPr>
          <p:cNvPr id="294" name="Google Shape;294;p9"/>
          <p:cNvSpPr txBox="1">
            <a:spLocks noGrp="1"/>
          </p:cNvSpPr>
          <p:nvPr>
            <p:ph type="body" idx="1"/>
          </p:nvPr>
        </p:nvSpPr>
        <p:spPr>
          <a:xfrm>
            <a:off x="1146429" y="1376018"/>
            <a:ext cx="3360420" cy="76809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3F3F3F"/>
              </a:buClr>
              <a:buSzPts val="2000"/>
              <a:buFont typeface="Arial"/>
              <a:buNone/>
              <a:defRPr sz="2000" b="1" i="0" u="none" strike="noStrike" cap="none">
                <a:solidFill>
                  <a:schemeClr val="dk1"/>
                </a:solidFill>
                <a:latin typeface="Cambria"/>
                <a:ea typeface="Cambria"/>
                <a:cs typeface="Cambria"/>
                <a:sym typeface="Cambria"/>
              </a:defRPr>
            </a:lvl1pPr>
            <a:lvl2pPr marL="914400" marR="0" lvl="1" indent="-228600" algn="l" rtl="0">
              <a:lnSpc>
                <a:spcPct val="100000"/>
              </a:lnSpc>
              <a:spcBef>
                <a:spcPts val="1000"/>
              </a:spcBef>
              <a:spcAft>
                <a:spcPts val="0"/>
              </a:spcAft>
              <a:buClr>
                <a:srgbClr val="3F3F3F"/>
              </a:buClr>
              <a:buSzPts val="2000"/>
              <a:buFont typeface="Arial"/>
              <a:buNone/>
              <a:defRPr sz="2000" b="1" i="0" u="none" strike="noStrike" cap="none">
                <a:solidFill>
                  <a:schemeClr val="dk1"/>
                </a:solidFill>
                <a:latin typeface="Cambria"/>
                <a:ea typeface="Cambria"/>
                <a:cs typeface="Cambria"/>
                <a:sym typeface="Cambria"/>
              </a:defRPr>
            </a:lvl2pPr>
            <a:lvl3pPr marL="1371600" marR="0" lvl="2" indent="-228600" algn="l" rtl="0">
              <a:lnSpc>
                <a:spcPct val="100000"/>
              </a:lnSpc>
              <a:spcBef>
                <a:spcPts val="800"/>
              </a:spcBef>
              <a:spcAft>
                <a:spcPts val="0"/>
              </a:spcAft>
              <a:buClr>
                <a:srgbClr val="3F3F3F"/>
              </a:buClr>
              <a:buSzPts val="1800"/>
              <a:buFont typeface="Arial"/>
              <a:buNone/>
              <a:defRPr sz="1800" b="1" i="0" u="none" strike="noStrike" cap="none">
                <a:solidFill>
                  <a:schemeClr val="dk1"/>
                </a:solidFill>
                <a:latin typeface="Cambria"/>
                <a:ea typeface="Cambria"/>
                <a:cs typeface="Cambria"/>
                <a:sym typeface="Cambria"/>
              </a:defRPr>
            </a:lvl3pPr>
            <a:lvl4pPr marL="1828800" marR="0" lvl="3" indent="-228600" algn="l" rtl="0">
              <a:lnSpc>
                <a:spcPct val="100000"/>
              </a:lnSpc>
              <a:spcBef>
                <a:spcPts val="800"/>
              </a:spcBef>
              <a:spcAft>
                <a:spcPts val="0"/>
              </a:spcAft>
              <a:buClr>
                <a:srgbClr val="3F3F3F"/>
              </a:buClr>
              <a:buSzPts val="1600"/>
              <a:buFont typeface="Arial"/>
              <a:buNone/>
              <a:defRPr sz="1600" b="1" i="0" u="none" strike="noStrike" cap="none">
                <a:solidFill>
                  <a:schemeClr val="dk1"/>
                </a:solidFill>
                <a:latin typeface="Cambria"/>
                <a:ea typeface="Cambria"/>
                <a:cs typeface="Cambria"/>
                <a:sym typeface="Cambria"/>
              </a:defRPr>
            </a:lvl4pPr>
            <a:lvl5pPr marL="2286000" marR="0" lvl="4" indent="-228600" algn="l" rtl="0">
              <a:lnSpc>
                <a:spcPct val="100000"/>
              </a:lnSpc>
              <a:spcBef>
                <a:spcPts val="800"/>
              </a:spcBef>
              <a:spcAft>
                <a:spcPts val="0"/>
              </a:spcAft>
              <a:buClr>
                <a:srgbClr val="3F3F3F"/>
              </a:buClr>
              <a:buSzPts val="1600"/>
              <a:buFont typeface="Arial"/>
              <a:buNone/>
              <a:defRPr sz="1600" b="1" i="0" u="none" strike="noStrike" cap="none">
                <a:solidFill>
                  <a:schemeClr val="dk1"/>
                </a:solidFill>
                <a:latin typeface="Cambria"/>
                <a:ea typeface="Cambria"/>
                <a:cs typeface="Cambria"/>
                <a:sym typeface="Cambria"/>
              </a:defRPr>
            </a:lvl5pPr>
            <a:lvl6pPr marL="2743200" marR="0" lvl="5" indent="-228600" algn="l" rtl="0">
              <a:lnSpc>
                <a:spcPct val="90000"/>
              </a:lnSpc>
              <a:spcBef>
                <a:spcPts val="800"/>
              </a:spcBef>
              <a:spcAft>
                <a:spcPts val="0"/>
              </a:spcAft>
              <a:buClr>
                <a:schemeClr val="dk1"/>
              </a:buClr>
              <a:buSzPts val="1280"/>
              <a:buFont typeface="Arial"/>
              <a:buNone/>
              <a:defRPr sz="1600" b="1" i="0" u="none" strike="noStrike" cap="none">
                <a:solidFill>
                  <a:schemeClr val="dk1"/>
                </a:solidFill>
                <a:latin typeface="Cambria"/>
                <a:ea typeface="Cambria"/>
                <a:cs typeface="Cambria"/>
                <a:sym typeface="Cambria"/>
              </a:defRPr>
            </a:lvl6pPr>
            <a:lvl7pPr marL="3200400" marR="0" lvl="6" indent="-228600" algn="l" rtl="0">
              <a:lnSpc>
                <a:spcPct val="90000"/>
              </a:lnSpc>
              <a:spcBef>
                <a:spcPts val="800"/>
              </a:spcBef>
              <a:spcAft>
                <a:spcPts val="0"/>
              </a:spcAft>
              <a:buClr>
                <a:schemeClr val="dk1"/>
              </a:buClr>
              <a:buSzPts val="1280"/>
              <a:buFont typeface="Arial"/>
              <a:buNone/>
              <a:defRPr sz="1600" b="1" i="0" u="none" strike="noStrike" cap="none">
                <a:solidFill>
                  <a:schemeClr val="dk1"/>
                </a:solidFill>
                <a:latin typeface="Cambria"/>
                <a:ea typeface="Cambria"/>
                <a:cs typeface="Cambria"/>
                <a:sym typeface="Cambria"/>
              </a:defRPr>
            </a:lvl7pPr>
            <a:lvl8pPr marL="3657600" marR="0" lvl="7" indent="-228600" algn="l" rtl="0">
              <a:lnSpc>
                <a:spcPct val="90000"/>
              </a:lnSpc>
              <a:spcBef>
                <a:spcPts val="800"/>
              </a:spcBef>
              <a:spcAft>
                <a:spcPts val="0"/>
              </a:spcAft>
              <a:buClr>
                <a:schemeClr val="dk1"/>
              </a:buClr>
              <a:buSzPts val="1280"/>
              <a:buFont typeface="Arial"/>
              <a:buNone/>
              <a:defRPr sz="1600" b="1" i="0" u="none" strike="noStrike" cap="none">
                <a:solidFill>
                  <a:schemeClr val="dk1"/>
                </a:solidFill>
                <a:latin typeface="Cambria"/>
                <a:ea typeface="Cambria"/>
                <a:cs typeface="Cambria"/>
                <a:sym typeface="Cambria"/>
              </a:defRPr>
            </a:lvl8pPr>
            <a:lvl9pPr marL="4114800" marR="0" lvl="8" indent="-228600" algn="l" rtl="0">
              <a:lnSpc>
                <a:spcPct val="90000"/>
              </a:lnSpc>
              <a:spcBef>
                <a:spcPts val="800"/>
              </a:spcBef>
              <a:spcAft>
                <a:spcPts val="0"/>
              </a:spcAft>
              <a:buClr>
                <a:schemeClr val="dk1"/>
              </a:buClr>
              <a:buSzPts val="1280"/>
              <a:buFont typeface="Arial"/>
              <a:buNone/>
              <a:defRPr sz="1600" b="1" i="0" u="none" strike="noStrike" cap="none">
                <a:solidFill>
                  <a:schemeClr val="dk1"/>
                </a:solidFill>
                <a:latin typeface="Cambria"/>
                <a:ea typeface="Cambria"/>
                <a:cs typeface="Cambria"/>
                <a:sym typeface="Cambria"/>
              </a:defRPr>
            </a:lvl9pPr>
          </a:lstStyle>
          <a:p>
            <a:endParaRPr/>
          </a:p>
        </p:txBody>
      </p:sp>
      <p:sp>
        <p:nvSpPr>
          <p:cNvPr id="295" name="Google Shape;295;p9"/>
          <p:cNvSpPr txBox="1">
            <a:spLocks noGrp="1"/>
          </p:cNvSpPr>
          <p:nvPr>
            <p:ph type="body" idx="2"/>
          </p:nvPr>
        </p:nvSpPr>
        <p:spPr>
          <a:xfrm>
            <a:off x="1146429" y="2144114"/>
            <a:ext cx="3360420" cy="3494686"/>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1800"/>
              </a:spcBef>
              <a:spcAft>
                <a:spcPts val="0"/>
              </a:spcAft>
              <a:buClr>
                <a:srgbClr val="3F3F3F"/>
              </a:buClr>
              <a:buSzPts val="2000"/>
              <a:buFont typeface="Arial"/>
              <a:buChar char="•"/>
              <a:defRPr sz="2000" b="0" i="0" u="none" strike="noStrike" cap="none">
                <a:solidFill>
                  <a:schemeClr val="dk1"/>
                </a:solidFill>
                <a:latin typeface="Cambria"/>
                <a:ea typeface="Cambria"/>
                <a:cs typeface="Cambria"/>
                <a:sym typeface="Cambria"/>
              </a:defRPr>
            </a:lvl1pPr>
            <a:lvl2pPr marL="914400" marR="0" lvl="1" indent="-342900" algn="l" rtl="0">
              <a:lnSpc>
                <a:spcPct val="100000"/>
              </a:lnSpc>
              <a:spcBef>
                <a:spcPts val="1000"/>
              </a:spcBef>
              <a:spcAft>
                <a:spcPts val="0"/>
              </a:spcAft>
              <a:buClr>
                <a:srgbClr val="3F3F3F"/>
              </a:buClr>
              <a:buSzPts val="1800"/>
              <a:buFont typeface="Arial"/>
              <a:buChar char="•"/>
              <a:defRPr sz="1800" b="0" i="0" u="none" strike="noStrike" cap="none">
                <a:solidFill>
                  <a:schemeClr val="dk1"/>
                </a:solidFill>
                <a:latin typeface="Cambria"/>
                <a:ea typeface="Cambria"/>
                <a:cs typeface="Cambria"/>
                <a:sym typeface="Cambria"/>
              </a:defRPr>
            </a:lvl2pPr>
            <a:lvl3pPr marL="1371600" marR="0" lvl="2" indent="-330200" algn="l" rtl="0">
              <a:lnSpc>
                <a:spcPct val="100000"/>
              </a:lnSpc>
              <a:spcBef>
                <a:spcPts val="800"/>
              </a:spcBef>
              <a:spcAft>
                <a:spcPts val="0"/>
              </a:spcAft>
              <a:buClr>
                <a:srgbClr val="3F3F3F"/>
              </a:buClr>
              <a:buSzPts val="1600"/>
              <a:buFont typeface="Arial"/>
              <a:buChar char="•"/>
              <a:defRPr sz="1600" b="0" i="0" u="none" strike="noStrike" cap="none">
                <a:solidFill>
                  <a:schemeClr val="dk1"/>
                </a:solidFill>
                <a:latin typeface="Cambria"/>
                <a:ea typeface="Cambria"/>
                <a:cs typeface="Cambria"/>
                <a:sym typeface="Cambria"/>
              </a:defRPr>
            </a:lvl3pPr>
            <a:lvl4pPr marL="1828800" marR="0" lvl="3" indent="-317500" algn="l" rtl="0">
              <a:lnSpc>
                <a:spcPct val="100000"/>
              </a:lnSpc>
              <a:spcBef>
                <a:spcPts val="800"/>
              </a:spcBef>
              <a:spcAft>
                <a:spcPts val="0"/>
              </a:spcAft>
              <a:buClr>
                <a:srgbClr val="3F3F3F"/>
              </a:buClr>
              <a:buSzPts val="1400"/>
              <a:buFont typeface="Arial"/>
              <a:buChar char="•"/>
              <a:defRPr sz="1400" b="0" i="0" u="none" strike="noStrike" cap="none">
                <a:solidFill>
                  <a:schemeClr val="dk1"/>
                </a:solidFill>
                <a:latin typeface="Cambria"/>
                <a:ea typeface="Cambria"/>
                <a:cs typeface="Cambria"/>
                <a:sym typeface="Cambria"/>
              </a:defRPr>
            </a:lvl4pPr>
            <a:lvl5pPr marL="2286000" marR="0" lvl="4" indent="-317500" algn="l" rtl="0">
              <a:lnSpc>
                <a:spcPct val="100000"/>
              </a:lnSpc>
              <a:spcBef>
                <a:spcPts val="800"/>
              </a:spcBef>
              <a:spcAft>
                <a:spcPts val="0"/>
              </a:spcAft>
              <a:buClr>
                <a:srgbClr val="3F3F3F"/>
              </a:buClr>
              <a:buSzPts val="1400"/>
              <a:buFont typeface="Arial"/>
              <a:buChar char="•"/>
              <a:defRPr sz="1400" b="0" i="0" u="none" strike="noStrike" cap="none">
                <a:solidFill>
                  <a:schemeClr val="dk1"/>
                </a:solidFill>
                <a:latin typeface="Cambria"/>
                <a:ea typeface="Cambria"/>
                <a:cs typeface="Cambria"/>
                <a:sym typeface="Cambria"/>
              </a:defRPr>
            </a:lvl5pPr>
            <a:lvl6pPr marL="2743200" marR="0" lvl="5" indent="-309879" algn="l" rtl="0">
              <a:lnSpc>
                <a:spcPct val="90000"/>
              </a:lnSpc>
              <a:spcBef>
                <a:spcPts val="800"/>
              </a:spcBef>
              <a:spcAft>
                <a:spcPts val="0"/>
              </a:spcAft>
              <a:buClr>
                <a:schemeClr val="dk1"/>
              </a:buClr>
              <a:buSzPts val="1280"/>
              <a:buFont typeface="Arial"/>
              <a:buChar char="•"/>
              <a:defRPr sz="1600" b="0" i="0" u="none" strike="noStrike" cap="none">
                <a:solidFill>
                  <a:schemeClr val="dk1"/>
                </a:solidFill>
                <a:latin typeface="Cambria"/>
                <a:ea typeface="Cambria"/>
                <a:cs typeface="Cambria"/>
                <a:sym typeface="Cambria"/>
              </a:defRPr>
            </a:lvl6pPr>
            <a:lvl7pPr marL="3200400" marR="0" lvl="6" indent="-309879" algn="l" rtl="0">
              <a:lnSpc>
                <a:spcPct val="90000"/>
              </a:lnSpc>
              <a:spcBef>
                <a:spcPts val="800"/>
              </a:spcBef>
              <a:spcAft>
                <a:spcPts val="0"/>
              </a:spcAft>
              <a:buClr>
                <a:schemeClr val="dk1"/>
              </a:buClr>
              <a:buSzPts val="1280"/>
              <a:buFont typeface="Arial"/>
              <a:buChar char="•"/>
              <a:defRPr sz="1600" b="0" i="0" u="none" strike="noStrike" cap="none">
                <a:solidFill>
                  <a:schemeClr val="dk1"/>
                </a:solidFill>
                <a:latin typeface="Cambria"/>
                <a:ea typeface="Cambria"/>
                <a:cs typeface="Cambria"/>
                <a:sym typeface="Cambria"/>
              </a:defRPr>
            </a:lvl7pPr>
            <a:lvl8pPr marL="3657600" marR="0" lvl="7" indent="-309879" algn="l" rtl="0">
              <a:lnSpc>
                <a:spcPct val="90000"/>
              </a:lnSpc>
              <a:spcBef>
                <a:spcPts val="800"/>
              </a:spcBef>
              <a:spcAft>
                <a:spcPts val="0"/>
              </a:spcAft>
              <a:buClr>
                <a:schemeClr val="dk1"/>
              </a:buClr>
              <a:buSzPts val="1280"/>
              <a:buFont typeface="Arial"/>
              <a:buChar char="•"/>
              <a:defRPr sz="1600" b="0" i="0" u="none" strike="noStrike" cap="none">
                <a:solidFill>
                  <a:schemeClr val="dk1"/>
                </a:solidFill>
                <a:latin typeface="Cambria"/>
                <a:ea typeface="Cambria"/>
                <a:cs typeface="Cambria"/>
                <a:sym typeface="Cambria"/>
              </a:defRPr>
            </a:lvl8pPr>
            <a:lvl9pPr marL="4114800" marR="0" lvl="8" indent="-309879" algn="l" rtl="0">
              <a:lnSpc>
                <a:spcPct val="90000"/>
              </a:lnSpc>
              <a:spcBef>
                <a:spcPts val="800"/>
              </a:spcBef>
              <a:spcAft>
                <a:spcPts val="0"/>
              </a:spcAft>
              <a:buClr>
                <a:schemeClr val="dk1"/>
              </a:buClr>
              <a:buSzPts val="1280"/>
              <a:buFont typeface="Arial"/>
              <a:buChar char="•"/>
              <a:defRPr sz="1600" b="0" i="0" u="none" strike="noStrike" cap="none">
                <a:solidFill>
                  <a:schemeClr val="dk1"/>
                </a:solidFill>
                <a:latin typeface="Cambria"/>
                <a:ea typeface="Cambria"/>
                <a:cs typeface="Cambria"/>
                <a:sym typeface="Cambria"/>
              </a:defRPr>
            </a:lvl9pPr>
          </a:lstStyle>
          <a:p>
            <a:endParaRPr/>
          </a:p>
        </p:txBody>
      </p:sp>
      <p:sp>
        <p:nvSpPr>
          <p:cNvPr id="296" name="Google Shape;296;p9"/>
          <p:cNvSpPr txBox="1">
            <a:spLocks noGrp="1"/>
          </p:cNvSpPr>
          <p:nvPr>
            <p:ph type="body" idx="3"/>
          </p:nvPr>
        </p:nvSpPr>
        <p:spPr>
          <a:xfrm>
            <a:off x="4632877" y="1376018"/>
            <a:ext cx="3360420" cy="76809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3F3F3F"/>
              </a:buClr>
              <a:buSzPts val="2000"/>
              <a:buFont typeface="Arial"/>
              <a:buNone/>
              <a:defRPr sz="2000" b="1" i="0" u="none" strike="noStrike" cap="none">
                <a:solidFill>
                  <a:schemeClr val="dk1"/>
                </a:solidFill>
                <a:latin typeface="Cambria"/>
                <a:ea typeface="Cambria"/>
                <a:cs typeface="Cambria"/>
                <a:sym typeface="Cambria"/>
              </a:defRPr>
            </a:lvl1pPr>
            <a:lvl2pPr marL="914400" marR="0" lvl="1" indent="-228600" algn="l" rtl="0">
              <a:lnSpc>
                <a:spcPct val="100000"/>
              </a:lnSpc>
              <a:spcBef>
                <a:spcPts val="1000"/>
              </a:spcBef>
              <a:spcAft>
                <a:spcPts val="0"/>
              </a:spcAft>
              <a:buClr>
                <a:srgbClr val="3F3F3F"/>
              </a:buClr>
              <a:buSzPts val="2000"/>
              <a:buFont typeface="Arial"/>
              <a:buNone/>
              <a:defRPr sz="2000" b="1" i="0" u="none" strike="noStrike" cap="none">
                <a:solidFill>
                  <a:schemeClr val="dk1"/>
                </a:solidFill>
                <a:latin typeface="Cambria"/>
                <a:ea typeface="Cambria"/>
                <a:cs typeface="Cambria"/>
                <a:sym typeface="Cambria"/>
              </a:defRPr>
            </a:lvl2pPr>
            <a:lvl3pPr marL="1371600" marR="0" lvl="2" indent="-228600" algn="l" rtl="0">
              <a:lnSpc>
                <a:spcPct val="100000"/>
              </a:lnSpc>
              <a:spcBef>
                <a:spcPts val="800"/>
              </a:spcBef>
              <a:spcAft>
                <a:spcPts val="0"/>
              </a:spcAft>
              <a:buClr>
                <a:srgbClr val="3F3F3F"/>
              </a:buClr>
              <a:buSzPts val="1800"/>
              <a:buFont typeface="Arial"/>
              <a:buNone/>
              <a:defRPr sz="1800" b="1" i="0" u="none" strike="noStrike" cap="none">
                <a:solidFill>
                  <a:schemeClr val="dk1"/>
                </a:solidFill>
                <a:latin typeface="Cambria"/>
                <a:ea typeface="Cambria"/>
                <a:cs typeface="Cambria"/>
                <a:sym typeface="Cambria"/>
              </a:defRPr>
            </a:lvl3pPr>
            <a:lvl4pPr marL="1828800" marR="0" lvl="3" indent="-228600" algn="l" rtl="0">
              <a:lnSpc>
                <a:spcPct val="100000"/>
              </a:lnSpc>
              <a:spcBef>
                <a:spcPts val="800"/>
              </a:spcBef>
              <a:spcAft>
                <a:spcPts val="0"/>
              </a:spcAft>
              <a:buClr>
                <a:srgbClr val="3F3F3F"/>
              </a:buClr>
              <a:buSzPts val="1600"/>
              <a:buFont typeface="Arial"/>
              <a:buNone/>
              <a:defRPr sz="1600" b="1" i="0" u="none" strike="noStrike" cap="none">
                <a:solidFill>
                  <a:schemeClr val="dk1"/>
                </a:solidFill>
                <a:latin typeface="Cambria"/>
                <a:ea typeface="Cambria"/>
                <a:cs typeface="Cambria"/>
                <a:sym typeface="Cambria"/>
              </a:defRPr>
            </a:lvl4pPr>
            <a:lvl5pPr marL="2286000" marR="0" lvl="4" indent="-228600" algn="l" rtl="0">
              <a:lnSpc>
                <a:spcPct val="100000"/>
              </a:lnSpc>
              <a:spcBef>
                <a:spcPts val="800"/>
              </a:spcBef>
              <a:spcAft>
                <a:spcPts val="0"/>
              </a:spcAft>
              <a:buClr>
                <a:srgbClr val="3F3F3F"/>
              </a:buClr>
              <a:buSzPts val="1600"/>
              <a:buFont typeface="Arial"/>
              <a:buNone/>
              <a:defRPr sz="1600" b="1" i="0" u="none" strike="noStrike" cap="none">
                <a:solidFill>
                  <a:schemeClr val="dk1"/>
                </a:solidFill>
                <a:latin typeface="Cambria"/>
                <a:ea typeface="Cambria"/>
                <a:cs typeface="Cambria"/>
                <a:sym typeface="Cambria"/>
              </a:defRPr>
            </a:lvl5pPr>
            <a:lvl6pPr marL="2743200" marR="0" lvl="5" indent="-228600" algn="l" rtl="0">
              <a:lnSpc>
                <a:spcPct val="90000"/>
              </a:lnSpc>
              <a:spcBef>
                <a:spcPts val="800"/>
              </a:spcBef>
              <a:spcAft>
                <a:spcPts val="0"/>
              </a:spcAft>
              <a:buClr>
                <a:schemeClr val="dk1"/>
              </a:buClr>
              <a:buSzPts val="1280"/>
              <a:buFont typeface="Arial"/>
              <a:buNone/>
              <a:defRPr sz="1600" b="1" i="0" u="none" strike="noStrike" cap="none">
                <a:solidFill>
                  <a:schemeClr val="dk1"/>
                </a:solidFill>
                <a:latin typeface="Cambria"/>
                <a:ea typeface="Cambria"/>
                <a:cs typeface="Cambria"/>
                <a:sym typeface="Cambria"/>
              </a:defRPr>
            </a:lvl6pPr>
            <a:lvl7pPr marL="3200400" marR="0" lvl="6" indent="-228600" algn="l" rtl="0">
              <a:lnSpc>
                <a:spcPct val="90000"/>
              </a:lnSpc>
              <a:spcBef>
                <a:spcPts val="800"/>
              </a:spcBef>
              <a:spcAft>
                <a:spcPts val="0"/>
              </a:spcAft>
              <a:buClr>
                <a:schemeClr val="dk1"/>
              </a:buClr>
              <a:buSzPts val="1280"/>
              <a:buFont typeface="Arial"/>
              <a:buNone/>
              <a:defRPr sz="1600" b="1" i="0" u="none" strike="noStrike" cap="none">
                <a:solidFill>
                  <a:schemeClr val="dk1"/>
                </a:solidFill>
                <a:latin typeface="Cambria"/>
                <a:ea typeface="Cambria"/>
                <a:cs typeface="Cambria"/>
                <a:sym typeface="Cambria"/>
              </a:defRPr>
            </a:lvl7pPr>
            <a:lvl8pPr marL="3657600" marR="0" lvl="7" indent="-228600" algn="l" rtl="0">
              <a:lnSpc>
                <a:spcPct val="90000"/>
              </a:lnSpc>
              <a:spcBef>
                <a:spcPts val="800"/>
              </a:spcBef>
              <a:spcAft>
                <a:spcPts val="0"/>
              </a:spcAft>
              <a:buClr>
                <a:schemeClr val="dk1"/>
              </a:buClr>
              <a:buSzPts val="1280"/>
              <a:buFont typeface="Arial"/>
              <a:buNone/>
              <a:defRPr sz="1600" b="1" i="0" u="none" strike="noStrike" cap="none">
                <a:solidFill>
                  <a:schemeClr val="dk1"/>
                </a:solidFill>
                <a:latin typeface="Cambria"/>
                <a:ea typeface="Cambria"/>
                <a:cs typeface="Cambria"/>
                <a:sym typeface="Cambria"/>
              </a:defRPr>
            </a:lvl8pPr>
            <a:lvl9pPr marL="4114800" marR="0" lvl="8" indent="-228600" algn="l" rtl="0">
              <a:lnSpc>
                <a:spcPct val="90000"/>
              </a:lnSpc>
              <a:spcBef>
                <a:spcPts val="800"/>
              </a:spcBef>
              <a:spcAft>
                <a:spcPts val="0"/>
              </a:spcAft>
              <a:buClr>
                <a:schemeClr val="dk1"/>
              </a:buClr>
              <a:buSzPts val="1280"/>
              <a:buFont typeface="Arial"/>
              <a:buNone/>
              <a:defRPr sz="1600" b="1" i="0" u="none" strike="noStrike" cap="none">
                <a:solidFill>
                  <a:schemeClr val="dk1"/>
                </a:solidFill>
                <a:latin typeface="Cambria"/>
                <a:ea typeface="Cambria"/>
                <a:cs typeface="Cambria"/>
                <a:sym typeface="Cambria"/>
              </a:defRPr>
            </a:lvl9pPr>
          </a:lstStyle>
          <a:p>
            <a:endParaRPr/>
          </a:p>
        </p:txBody>
      </p:sp>
      <p:sp>
        <p:nvSpPr>
          <p:cNvPr id="297" name="Google Shape;297;p9"/>
          <p:cNvSpPr txBox="1">
            <a:spLocks noGrp="1"/>
          </p:cNvSpPr>
          <p:nvPr>
            <p:ph type="body" idx="4"/>
          </p:nvPr>
        </p:nvSpPr>
        <p:spPr>
          <a:xfrm>
            <a:off x="4632877" y="2144114"/>
            <a:ext cx="3360420" cy="3494686"/>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1800"/>
              </a:spcBef>
              <a:spcAft>
                <a:spcPts val="0"/>
              </a:spcAft>
              <a:buClr>
                <a:srgbClr val="3F3F3F"/>
              </a:buClr>
              <a:buSzPts val="2000"/>
              <a:buFont typeface="Arial"/>
              <a:buChar char="•"/>
              <a:defRPr sz="2000" b="0" i="0" u="none" strike="noStrike" cap="none">
                <a:solidFill>
                  <a:schemeClr val="dk1"/>
                </a:solidFill>
                <a:latin typeface="Cambria"/>
                <a:ea typeface="Cambria"/>
                <a:cs typeface="Cambria"/>
                <a:sym typeface="Cambria"/>
              </a:defRPr>
            </a:lvl1pPr>
            <a:lvl2pPr marL="914400" marR="0" lvl="1" indent="-342900" algn="l" rtl="0">
              <a:lnSpc>
                <a:spcPct val="100000"/>
              </a:lnSpc>
              <a:spcBef>
                <a:spcPts val="1000"/>
              </a:spcBef>
              <a:spcAft>
                <a:spcPts val="0"/>
              </a:spcAft>
              <a:buClr>
                <a:srgbClr val="3F3F3F"/>
              </a:buClr>
              <a:buSzPts val="1800"/>
              <a:buFont typeface="Arial"/>
              <a:buChar char="•"/>
              <a:defRPr sz="1800" b="0" i="0" u="none" strike="noStrike" cap="none">
                <a:solidFill>
                  <a:schemeClr val="dk1"/>
                </a:solidFill>
                <a:latin typeface="Cambria"/>
                <a:ea typeface="Cambria"/>
                <a:cs typeface="Cambria"/>
                <a:sym typeface="Cambria"/>
              </a:defRPr>
            </a:lvl2pPr>
            <a:lvl3pPr marL="1371600" marR="0" lvl="2" indent="-330200" algn="l" rtl="0">
              <a:lnSpc>
                <a:spcPct val="100000"/>
              </a:lnSpc>
              <a:spcBef>
                <a:spcPts val="800"/>
              </a:spcBef>
              <a:spcAft>
                <a:spcPts val="0"/>
              </a:spcAft>
              <a:buClr>
                <a:srgbClr val="3F3F3F"/>
              </a:buClr>
              <a:buSzPts val="1600"/>
              <a:buFont typeface="Arial"/>
              <a:buChar char="•"/>
              <a:defRPr sz="1600" b="0" i="0" u="none" strike="noStrike" cap="none">
                <a:solidFill>
                  <a:schemeClr val="dk1"/>
                </a:solidFill>
                <a:latin typeface="Cambria"/>
                <a:ea typeface="Cambria"/>
                <a:cs typeface="Cambria"/>
                <a:sym typeface="Cambria"/>
              </a:defRPr>
            </a:lvl3pPr>
            <a:lvl4pPr marL="1828800" marR="0" lvl="3" indent="-317500" algn="l" rtl="0">
              <a:lnSpc>
                <a:spcPct val="100000"/>
              </a:lnSpc>
              <a:spcBef>
                <a:spcPts val="800"/>
              </a:spcBef>
              <a:spcAft>
                <a:spcPts val="0"/>
              </a:spcAft>
              <a:buClr>
                <a:srgbClr val="3F3F3F"/>
              </a:buClr>
              <a:buSzPts val="1400"/>
              <a:buFont typeface="Arial"/>
              <a:buChar char="•"/>
              <a:defRPr sz="1400" b="0" i="0" u="none" strike="noStrike" cap="none">
                <a:solidFill>
                  <a:schemeClr val="dk1"/>
                </a:solidFill>
                <a:latin typeface="Cambria"/>
                <a:ea typeface="Cambria"/>
                <a:cs typeface="Cambria"/>
                <a:sym typeface="Cambria"/>
              </a:defRPr>
            </a:lvl4pPr>
            <a:lvl5pPr marL="2286000" marR="0" lvl="4" indent="-317500" algn="l" rtl="0">
              <a:lnSpc>
                <a:spcPct val="100000"/>
              </a:lnSpc>
              <a:spcBef>
                <a:spcPts val="800"/>
              </a:spcBef>
              <a:spcAft>
                <a:spcPts val="0"/>
              </a:spcAft>
              <a:buClr>
                <a:srgbClr val="3F3F3F"/>
              </a:buClr>
              <a:buSzPts val="1400"/>
              <a:buFont typeface="Arial"/>
              <a:buChar char="•"/>
              <a:defRPr sz="1400" b="0" i="0" u="none" strike="noStrike" cap="none">
                <a:solidFill>
                  <a:schemeClr val="dk1"/>
                </a:solidFill>
                <a:latin typeface="Cambria"/>
                <a:ea typeface="Cambria"/>
                <a:cs typeface="Cambria"/>
                <a:sym typeface="Cambria"/>
              </a:defRPr>
            </a:lvl5pPr>
            <a:lvl6pPr marL="2743200" marR="0" lvl="5" indent="-309879" algn="l" rtl="0">
              <a:lnSpc>
                <a:spcPct val="90000"/>
              </a:lnSpc>
              <a:spcBef>
                <a:spcPts val="800"/>
              </a:spcBef>
              <a:spcAft>
                <a:spcPts val="0"/>
              </a:spcAft>
              <a:buClr>
                <a:schemeClr val="dk1"/>
              </a:buClr>
              <a:buSzPts val="1280"/>
              <a:buFont typeface="Arial"/>
              <a:buChar char="•"/>
              <a:defRPr sz="1600" b="0" i="0" u="none" strike="noStrike" cap="none">
                <a:solidFill>
                  <a:schemeClr val="dk1"/>
                </a:solidFill>
                <a:latin typeface="Cambria"/>
                <a:ea typeface="Cambria"/>
                <a:cs typeface="Cambria"/>
                <a:sym typeface="Cambria"/>
              </a:defRPr>
            </a:lvl6pPr>
            <a:lvl7pPr marL="3200400" marR="0" lvl="6" indent="-309879" algn="l" rtl="0">
              <a:lnSpc>
                <a:spcPct val="90000"/>
              </a:lnSpc>
              <a:spcBef>
                <a:spcPts val="800"/>
              </a:spcBef>
              <a:spcAft>
                <a:spcPts val="0"/>
              </a:spcAft>
              <a:buClr>
                <a:schemeClr val="dk1"/>
              </a:buClr>
              <a:buSzPts val="1280"/>
              <a:buFont typeface="Arial"/>
              <a:buChar char="•"/>
              <a:defRPr sz="1600" b="0" i="0" u="none" strike="noStrike" cap="none">
                <a:solidFill>
                  <a:schemeClr val="dk1"/>
                </a:solidFill>
                <a:latin typeface="Cambria"/>
                <a:ea typeface="Cambria"/>
                <a:cs typeface="Cambria"/>
                <a:sym typeface="Cambria"/>
              </a:defRPr>
            </a:lvl7pPr>
            <a:lvl8pPr marL="3657600" marR="0" lvl="7" indent="-309879" algn="l" rtl="0">
              <a:lnSpc>
                <a:spcPct val="90000"/>
              </a:lnSpc>
              <a:spcBef>
                <a:spcPts val="800"/>
              </a:spcBef>
              <a:spcAft>
                <a:spcPts val="0"/>
              </a:spcAft>
              <a:buClr>
                <a:schemeClr val="dk1"/>
              </a:buClr>
              <a:buSzPts val="1280"/>
              <a:buFont typeface="Arial"/>
              <a:buChar char="•"/>
              <a:defRPr sz="1600" b="0" i="0" u="none" strike="noStrike" cap="none">
                <a:solidFill>
                  <a:schemeClr val="dk1"/>
                </a:solidFill>
                <a:latin typeface="Cambria"/>
                <a:ea typeface="Cambria"/>
                <a:cs typeface="Cambria"/>
                <a:sym typeface="Cambria"/>
              </a:defRPr>
            </a:lvl8pPr>
            <a:lvl9pPr marL="4114800" marR="0" lvl="8" indent="-309879" algn="l" rtl="0">
              <a:lnSpc>
                <a:spcPct val="90000"/>
              </a:lnSpc>
              <a:spcBef>
                <a:spcPts val="800"/>
              </a:spcBef>
              <a:spcAft>
                <a:spcPts val="0"/>
              </a:spcAft>
              <a:buClr>
                <a:schemeClr val="dk1"/>
              </a:buClr>
              <a:buSzPts val="1280"/>
              <a:buFont typeface="Arial"/>
              <a:buChar char="•"/>
              <a:defRPr sz="1600" b="0" i="0" u="none" strike="noStrike" cap="none">
                <a:solidFill>
                  <a:schemeClr val="dk1"/>
                </a:solidFill>
                <a:latin typeface="Cambria"/>
                <a:ea typeface="Cambria"/>
                <a:cs typeface="Cambria"/>
                <a:sym typeface="Cambria"/>
              </a:defRPr>
            </a:lvl9pPr>
          </a:lstStyle>
          <a:p>
            <a:endParaRPr/>
          </a:p>
        </p:txBody>
      </p:sp>
      <p:sp>
        <p:nvSpPr>
          <p:cNvPr id="298" name="Google Shape;298;p9"/>
          <p:cNvSpPr txBox="1">
            <a:spLocks noGrp="1"/>
          </p:cNvSpPr>
          <p:nvPr>
            <p:ph type="dt" idx="10"/>
          </p:nvPr>
        </p:nvSpPr>
        <p:spPr>
          <a:xfrm>
            <a:off x="6656832" y="6601968"/>
            <a:ext cx="720090" cy="2377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800">
                <a:solidFill>
                  <a:schemeClr val="dk1"/>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9pPr>
          </a:lstStyle>
          <a:p>
            <a:endParaRPr/>
          </a:p>
        </p:txBody>
      </p:sp>
      <p:sp>
        <p:nvSpPr>
          <p:cNvPr id="299" name="Google Shape;299;p9"/>
          <p:cNvSpPr txBox="1">
            <a:spLocks noGrp="1"/>
          </p:cNvSpPr>
          <p:nvPr>
            <p:ph type="ftr" idx="11"/>
          </p:nvPr>
        </p:nvSpPr>
        <p:spPr>
          <a:xfrm>
            <a:off x="1141809" y="6601968"/>
            <a:ext cx="5233845" cy="2377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cap="none">
                <a:solidFill>
                  <a:schemeClr val="dk1"/>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9pPr>
          </a:lstStyle>
          <a:p>
            <a:endParaRPr/>
          </a:p>
        </p:txBody>
      </p:sp>
      <p:sp>
        <p:nvSpPr>
          <p:cNvPr id="300" name="Google Shape;300;p9"/>
          <p:cNvSpPr txBox="1">
            <a:spLocks noGrp="1"/>
          </p:cNvSpPr>
          <p:nvPr>
            <p:ph type="sldNum" idx="12"/>
          </p:nvPr>
        </p:nvSpPr>
        <p:spPr>
          <a:xfrm>
            <a:off x="7517511" y="6601968"/>
            <a:ext cx="480060" cy="2377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a:solidFill>
                  <a:schemeClr val="dk1"/>
                </a:solidFill>
                <a:latin typeface="Cambria"/>
                <a:ea typeface="Cambria"/>
                <a:cs typeface="Cambria"/>
                <a:sym typeface="Cambria"/>
              </a:defRPr>
            </a:lvl1pPr>
            <a:lvl2pPr marL="0" marR="0" lvl="1" indent="0" algn="r" rtl="0">
              <a:spcBef>
                <a:spcPts val="0"/>
              </a:spcBef>
              <a:buNone/>
              <a:defRPr sz="800">
                <a:solidFill>
                  <a:schemeClr val="dk1"/>
                </a:solidFill>
                <a:latin typeface="Cambria"/>
                <a:ea typeface="Cambria"/>
                <a:cs typeface="Cambria"/>
                <a:sym typeface="Cambria"/>
              </a:defRPr>
            </a:lvl2pPr>
            <a:lvl3pPr marL="0" marR="0" lvl="2" indent="0" algn="r" rtl="0">
              <a:spcBef>
                <a:spcPts val="0"/>
              </a:spcBef>
              <a:buNone/>
              <a:defRPr sz="800">
                <a:solidFill>
                  <a:schemeClr val="dk1"/>
                </a:solidFill>
                <a:latin typeface="Cambria"/>
                <a:ea typeface="Cambria"/>
                <a:cs typeface="Cambria"/>
                <a:sym typeface="Cambria"/>
              </a:defRPr>
            </a:lvl3pPr>
            <a:lvl4pPr marL="0" marR="0" lvl="3" indent="0" algn="r" rtl="0">
              <a:spcBef>
                <a:spcPts val="0"/>
              </a:spcBef>
              <a:buNone/>
              <a:defRPr sz="800">
                <a:solidFill>
                  <a:schemeClr val="dk1"/>
                </a:solidFill>
                <a:latin typeface="Cambria"/>
                <a:ea typeface="Cambria"/>
                <a:cs typeface="Cambria"/>
                <a:sym typeface="Cambria"/>
              </a:defRPr>
            </a:lvl4pPr>
            <a:lvl5pPr marL="0" marR="0" lvl="4" indent="0" algn="r" rtl="0">
              <a:spcBef>
                <a:spcPts val="0"/>
              </a:spcBef>
              <a:buNone/>
              <a:defRPr sz="800">
                <a:solidFill>
                  <a:schemeClr val="dk1"/>
                </a:solidFill>
                <a:latin typeface="Cambria"/>
                <a:ea typeface="Cambria"/>
                <a:cs typeface="Cambria"/>
                <a:sym typeface="Cambria"/>
              </a:defRPr>
            </a:lvl5pPr>
            <a:lvl6pPr marL="0" marR="0" lvl="5" indent="0" algn="r" rtl="0">
              <a:spcBef>
                <a:spcPts val="0"/>
              </a:spcBef>
              <a:buNone/>
              <a:defRPr sz="800">
                <a:solidFill>
                  <a:schemeClr val="dk1"/>
                </a:solidFill>
                <a:latin typeface="Cambria"/>
                <a:ea typeface="Cambria"/>
                <a:cs typeface="Cambria"/>
                <a:sym typeface="Cambria"/>
              </a:defRPr>
            </a:lvl6pPr>
            <a:lvl7pPr marL="0" marR="0" lvl="6" indent="0" algn="r" rtl="0">
              <a:spcBef>
                <a:spcPts val="0"/>
              </a:spcBef>
              <a:buNone/>
              <a:defRPr sz="800">
                <a:solidFill>
                  <a:schemeClr val="dk1"/>
                </a:solidFill>
                <a:latin typeface="Cambria"/>
                <a:ea typeface="Cambria"/>
                <a:cs typeface="Cambria"/>
                <a:sym typeface="Cambria"/>
              </a:defRPr>
            </a:lvl7pPr>
            <a:lvl8pPr marL="0" marR="0" lvl="7" indent="0" algn="r" rtl="0">
              <a:spcBef>
                <a:spcPts val="0"/>
              </a:spcBef>
              <a:buNone/>
              <a:defRPr sz="800">
                <a:solidFill>
                  <a:schemeClr val="dk1"/>
                </a:solidFill>
                <a:latin typeface="Cambria"/>
                <a:ea typeface="Cambria"/>
                <a:cs typeface="Cambria"/>
                <a:sym typeface="Cambria"/>
              </a:defRPr>
            </a:lvl8pPr>
            <a:lvl9pPr marL="0" marR="0" lvl="8" indent="0" algn="r" rtl="0">
              <a:spcBef>
                <a:spcPts val="0"/>
              </a:spcBef>
              <a:buNone/>
              <a:defRPr sz="800">
                <a:solidFill>
                  <a:schemeClr val="dk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t>‹#›</a:t>
            </a:fld>
            <a:endParaRPr/>
          </a:p>
        </p:txBody>
      </p:sp>
      <p:sp>
        <p:nvSpPr>
          <p:cNvPr id="301" name="Google Shape;301;p9"/>
          <p:cNvSpPr txBox="1">
            <a:spLocks noGrp="1"/>
          </p:cNvSpPr>
          <p:nvPr>
            <p:ph type="title"/>
          </p:nvPr>
        </p:nvSpPr>
        <p:spPr>
          <a:xfrm>
            <a:off x="1143000" y="78910"/>
            <a:ext cx="6850298" cy="1233424"/>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400"/>
              <a:buFont typeface="Arial"/>
              <a:buNone/>
              <a:defRPr sz="3400" b="0" i="0" u="none" strike="noStrike" cap="non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302"/>
        <p:cNvGrpSpPr/>
        <p:nvPr/>
      </p:nvGrpSpPr>
      <p:grpSpPr>
        <a:xfrm>
          <a:off x="0" y="0"/>
          <a:ext cx="0" cy="0"/>
          <a:chOff x="0" y="0"/>
          <a:chExt cx="0" cy="0"/>
        </a:xfrm>
      </p:grpSpPr>
      <p:sp>
        <p:nvSpPr>
          <p:cNvPr id="303" name="Google Shape;303;p10"/>
          <p:cNvSpPr/>
          <p:nvPr/>
        </p:nvSpPr>
        <p:spPr>
          <a:xfrm>
            <a:off x="6482633" y="3888585"/>
            <a:ext cx="159761" cy="1001327"/>
          </a:xfrm>
          <a:custGeom>
            <a:avLst/>
            <a:gdLst/>
            <a:ahLst/>
            <a:cxnLst/>
            <a:rect l="l" t="t" r="r" b="b"/>
            <a:pathLst>
              <a:path w="112" h="525" extrusionOk="0">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04" name="Google Shape;304;p10"/>
          <p:cNvSpPr/>
          <p:nvPr/>
        </p:nvSpPr>
        <p:spPr>
          <a:xfrm>
            <a:off x="5085159" y="4191000"/>
            <a:ext cx="4057470" cy="2667000"/>
          </a:xfrm>
          <a:custGeom>
            <a:avLst/>
            <a:gdLst/>
            <a:ahLst/>
            <a:cxnLst/>
            <a:rect l="l" t="t" r="r" b="b"/>
            <a:pathLst>
              <a:path w="5150129" h="2763306" extrusionOk="0">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05" name="Google Shape;305;p10"/>
          <p:cNvSpPr/>
          <p:nvPr/>
        </p:nvSpPr>
        <p:spPr>
          <a:xfrm>
            <a:off x="-94" y="4572001"/>
            <a:ext cx="8561457" cy="2286001"/>
          </a:xfrm>
          <a:custGeom>
            <a:avLst/>
            <a:gdLst/>
            <a:ahLst/>
            <a:cxnLst/>
            <a:rect l="l" t="t" r="r" b="b"/>
            <a:pathLst>
              <a:path w="12079179" h="2245075" extrusionOk="0">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grpSp>
        <p:nvGrpSpPr>
          <p:cNvPr id="306" name="Google Shape;306;p10"/>
          <p:cNvGrpSpPr/>
          <p:nvPr/>
        </p:nvGrpSpPr>
        <p:grpSpPr>
          <a:xfrm flipH="1">
            <a:off x="7299178" y="958654"/>
            <a:ext cx="1050614" cy="4001744"/>
            <a:chOff x="3220" y="236"/>
            <a:chExt cx="1347" cy="3848"/>
          </a:xfrm>
        </p:grpSpPr>
        <p:sp>
          <p:nvSpPr>
            <p:cNvPr id="307" name="Google Shape;307;p10"/>
            <p:cNvSpPr/>
            <p:nvPr/>
          </p:nvSpPr>
          <p:spPr>
            <a:xfrm>
              <a:off x="3990" y="493"/>
              <a:ext cx="29" cy="1347"/>
            </a:xfrm>
            <a:custGeom>
              <a:avLst/>
              <a:gdLst/>
              <a:ahLst/>
              <a:cxnLst/>
              <a:rect l="l" t="t" r="r" b="b"/>
              <a:pathLst>
                <a:path w="29" h="1347" extrusionOk="0">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08" name="Google Shape;308;p10"/>
            <p:cNvSpPr/>
            <p:nvPr/>
          </p:nvSpPr>
          <p:spPr>
            <a:xfrm>
              <a:off x="3811" y="1216"/>
              <a:ext cx="161" cy="248"/>
            </a:xfrm>
            <a:custGeom>
              <a:avLst/>
              <a:gdLst/>
              <a:ahLst/>
              <a:cxnLst/>
              <a:rect l="l" t="t" r="r" b="b"/>
              <a:pathLst>
                <a:path w="68" h="105" extrusionOk="0">
                  <a:moveTo>
                    <a:pt x="65" y="105"/>
                  </a:moveTo>
                  <a:cubicBezTo>
                    <a:pt x="65" y="105"/>
                    <a:pt x="0" y="71"/>
                    <a:pt x="5" y="0"/>
                  </a:cubicBezTo>
                  <a:cubicBezTo>
                    <a:pt x="68" y="30"/>
                    <a:pt x="65" y="105"/>
                    <a:pt x="65" y="105"/>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09" name="Google Shape;309;p10"/>
            <p:cNvSpPr/>
            <p:nvPr/>
          </p:nvSpPr>
          <p:spPr>
            <a:xfrm>
              <a:off x="4021" y="1006"/>
              <a:ext cx="161" cy="250"/>
            </a:xfrm>
            <a:custGeom>
              <a:avLst/>
              <a:gdLst/>
              <a:ahLst/>
              <a:cxnLst/>
              <a:rect l="l" t="t" r="r" b="b"/>
              <a:pathLst>
                <a:path w="68" h="106" extrusionOk="0">
                  <a:moveTo>
                    <a:pt x="4" y="106"/>
                  </a:moveTo>
                  <a:cubicBezTo>
                    <a:pt x="4" y="106"/>
                    <a:pt x="68" y="71"/>
                    <a:pt x="64" y="0"/>
                  </a:cubicBezTo>
                  <a:cubicBezTo>
                    <a:pt x="0" y="31"/>
                    <a:pt x="4" y="106"/>
                    <a:pt x="4" y="106"/>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10" name="Google Shape;310;p10"/>
            <p:cNvSpPr/>
            <p:nvPr/>
          </p:nvSpPr>
          <p:spPr>
            <a:xfrm>
              <a:off x="3811" y="1509"/>
              <a:ext cx="161" cy="253"/>
            </a:xfrm>
            <a:custGeom>
              <a:avLst/>
              <a:gdLst/>
              <a:ahLst/>
              <a:cxnLst/>
              <a:rect l="l" t="t" r="r" b="b"/>
              <a:pathLst>
                <a:path w="68" h="107" extrusionOk="0">
                  <a:moveTo>
                    <a:pt x="65" y="107"/>
                  </a:moveTo>
                  <a:cubicBezTo>
                    <a:pt x="65" y="107"/>
                    <a:pt x="0" y="71"/>
                    <a:pt x="5" y="0"/>
                  </a:cubicBezTo>
                  <a:cubicBezTo>
                    <a:pt x="68" y="31"/>
                    <a:pt x="65" y="107"/>
                    <a:pt x="65" y="107"/>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11" name="Google Shape;311;p10"/>
            <p:cNvSpPr/>
            <p:nvPr/>
          </p:nvSpPr>
          <p:spPr>
            <a:xfrm>
              <a:off x="4021" y="1301"/>
              <a:ext cx="161" cy="250"/>
            </a:xfrm>
            <a:custGeom>
              <a:avLst/>
              <a:gdLst/>
              <a:ahLst/>
              <a:cxnLst/>
              <a:rect l="l" t="t" r="r" b="b"/>
              <a:pathLst>
                <a:path w="68" h="106" extrusionOk="0">
                  <a:moveTo>
                    <a:pt x="4" y="106"/>
                  </a:moveTo>
                  <a:cubicBezTo>
                    <a:pt x="4" y="106"/>
                    <a:pt x="68" y="70"/>
                    <a:pt x="64" y="0"/>
                  </a:cubicBezTo>
                  <a:cubicBezTo>
                    <a:pt x="0" y="31"/>
                    <a:pt x="4" y="106"/>
                    <a:pt x="4" y="106"/>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12" name="Google Shape;312;p10"/>
            <p:cNvSpPr/>
            <p:nvPr/>
          </p:nvSpPr>
          <p:spPr>
            <a:xfrm>
              <a:off x="4021" y="1632"/>
              <a:ext cx="161" cy="252"/>
            </a:xfrm>
            <a:custGeom>
              <a:avLst/>
              <a:gdLst/>
              <a:ahLst/>
              <a:cxnLst/>
              <a:rect l="l" t="t" r="r" b="b"/>
              <a:pathLst>
                <a:path w="68" h="107" extrusionOk="0">
                  <a:moveTo>
                    <a:pt x="4" y="107"/>
                  </a:moveTo>
                  <a:cubicBezTo>
                    <a:pt x="4" y="107"/>
                    <a:pt x="68" y="71"/>
                    <a:pt x="64" y="0"/>
                  </a:cubicBezTo>
                  <a:cubicBezTo>
                    <a:pt x="0" y="31"/>
                    <a:pt x="4" y="107"/>
                    <a:pt x="4" y="107"/>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13" name="Google Shape;313;p10"/>
            <p:cNvSpPr/>
            <p:nvPr/>
          </p:nvSpPr>
          <p:spPr>
            <a:xfrm>
              <a:off x="3811" y="885"/>
              <a:ext cx="161" cy="253"/>
            </a:xfrm>
            <a:custGeom>
              <a:avLst/>
              <a:gdLst/>
              <a:ahLst/>
              <a:cxnLst/>
              <a:rect l="l" t="t" r="r" b="b"/>
              <a:pathLst>
                <a:path w="68" h="107" extrusionOk="0">
                  <a:moveTo>
                    <a:pt x="65" y="107"/>
                  </a:moveTo>
                  <a:cubicBezTo>
                    <a:pt x="65" y="107"/>
                    <a:pt x="0" y="72"/>
                    <a:pt x="5" y="0"/>
                  </a:cubicBezTo>
                  <a:cubicBezTo>
                    <a:pt x="68" y="32"/>
                    <a:pt x="65" y="107"/>
                    <a:pt x="65" y="107"/>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14" name="Google Shape;314;p10"/>
            <p:cNvSpPr/>
            <p:nvPr/>
          </p:nvSpPr>
          <p:spPr>
            <a:xfrm>
              <a:off x="4021" y="677"/>
              <a:ext cx="161" cy="251"/>
            </a:xfrm>
            <a:custGeom>
              <a:avLst/>
              <a:gdLst/>
              <a:ahLst/>
              <a:cxnLst/>
              <a:rect l="l" t="t" r="r" b="b"/>
              <a:pathLst>
                <a:path w="68" h="106" extrusionOk="0">
                  <a:moveTo>
                    <a:pt x="4" y="106"/>
                  </a:moveTo>
                  <a:cubicBezTo>
                    <a:pt x="4" y="106"/>
                    <a:pt x="68" y="71"/>
                    <a:pt x="64" y="0"/>
                  </a:cubicBezTo>
                  <a:cubicBezTo>
                    <a:pt x="0" y="31"/>
                    <a:pt x="4" y="106"/>
                    <a:pt x="4" y="106"/>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15" name="Google Shape;315;p10"/>
            <p:cNvSpPr/>
            <p:nvPr/>
          </p:nvSpPr>
          <p:spPr>
            <a:xfrm>
              <a:off x="3811" y="569"/>
              <a:ext cx="161" cy="250"/>
            </a:xfrm>
            <a:custGeom>
              <a:avLst/>
              <a:gdLst/>
              <a:ahLst/>
              <a:cxnLst/>
              <a:rect l="l" t="t" r="r" b="b"/>
              <a:pathLst>
                <a:path w="68" h="106" extrusionOk="0">
                  <a:moveTo>
                    <a:pt x="65" y="106"/>
                  </a:moveTo>
                  <a:cubicBezTo>
                    <a:pt x="65" y="106"/>
                    <a:pt x="0" y="71"/>
                    <a:pt x="5" y="0"/>
                  </a:cubicBezTo>
                  <a:cubicBezTo>
                    <a:pt x="68" y="31"/>
                    <a:pt x="65" y="106"/>
                    <a:pt x="65" y="106"/>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16" name="Google Shape;316;p10"/>
            <p:cNvSpPr/>
            <p:nvPr/>
          </p:nvSpPr>
          <p:spPr>
            <a:xfrm>
              <a:off x="3835" y="332"/>
              <a:ext cx="161" cy="251"/>
            </a:xfrm>
            <a:custGeom>
              <a:avLst/>
              <a:gdLst/>
              <a:ahLst/>
              <a:cxnLst/>
              <a:rect l="l" t="t" r="r" b="b"/>
              <a:pathLst>
                <a:path w="68" h="106" extrusionOk="0">
                  <a:moveTo>
                    <a:pt x="65" y="106"/>
                  </a:moveTo>
                  <a:cubicBezTo>
                    <a:pt x="65" y="106"/>
                    <a:pt x="0" y="71"/>
                    <a:pt x="5" y="0"/>
                  </a:cubicBezTo>
                  <a:cubicBezTo>
                    <a:pt x="68" y="31"/>
                    <a:pt x="65" y="106"/>
                    <a:pt x="65" y="106"/>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17" name="Google Shape;317;p10"/>
            <p:cNvSpPr/>
            <p:nvPr/>
          </p:nvSpPr>
          <p:spPr>
            <a:xfrm>
              <a:off x="4021" y="361"/>
              <a:ext cx="161" cy="250"/>
            </a:xfrm>
            <a:custGeom>
              <a:avLst/>
              <a:gdLst/>
              <a:ahLst/>
              <a:cxnLst/>
              <a:rect l="l" t="t" r="r" b="b"/>
              <a:pathLst>
                <a:path w="68" h="106" extrusionOk="0">
                  <a:moveTo>
                    <a:pt x="4" y="106"/>
                  </a:moveTo>
                  <a:cubicBezTo>
                    <a:pt x="4" y="106"/>
                    <a:pt x="68" y="71"/>
                    <a:pt x="64" y="0"/>
                  </a:cubicBezTo>
                  <a:cubicBezTo>
                    <a:pt x="0" y="31"/>
                    <a:pt x="4" y="106"/>
                    <a:pt x="4" y="106"/>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18" name="Google Shape;318;p10"/>
            <p:cNvSpPr/>
            <p:nvPr/>
          </p:nvSpPr>
          <p:spPr>
            <a:xfrm>
              <a:off x="3360" y="486"/>
              <a:ext cx="21" cy="1049"/>
            </a:xfrm>
            <a:custGeom>
              <a:avLst/>
              <a:gdLst/>
              <a:ahLst/>
              <a:cxnLst/>
              <a:rect l="l" t="t" r="r" b="b"/>
              <a:pathLst>
                <a:path w="21" h="1049" extrusionOk="0">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19" name="Google Shape;319;p10"/>
            <p:cNvSpPr/>
            <p:nvPr/>
          </p:nvSpPr>
          <p:spPr>
            <a:xfrm>
              <a:off x="3220" y="1048"/>
              <a:ext cx="126" cy="194"/>
            </a:xfrm>
            <a:custGeom>
              <a:avLst/>
              <a:gdLst/>
              <a:ahLst/>
              <a:cxnLst/>
              <a:rect l="l" t="t" r="r" b="b"/>
              <a:pathLst>
                <a:path w="53" h="82" extrusionOk="0">
                  <a:moveTo>
                    <a:pt x="51" y="82"/>
                  </a:moveTo>
                  <a:cubicBezTo>
                    <a:pt x="51" y="82"/>
                    <a:pt x="0" y="55"/>
                    <a:pt x="4" y="0"/>
                  </a:cubicBezTo>
                  <a:cubicBezTo>
                    <a:pt x="53" y="24"/>
                    <a:pt x="51" y="82"/>
                    <a:pt x="51" y="82"/>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20" name="Google Shape;320;p10"/>
            <p:cNvSpPr/>
            <p:nvPr/>
          </p:nvSpPr>
          <p:spPr>
            <a:xfrm>
              <a:off x="3386" y="885"/>
              <a:ext cx="123" cy="196"/>
            </a:xfrm>
            <a:custGeom>
              <a:avLst/>
              <a:gdLst/>
              <a:ahLst/>
              <a:cxnLst/>
              <a:rect l="l" t="t" r="r" b="b"/>
              <a:pathLst>
                <a:path w="52" h="83" extrusionOk="0">
                  <a:moveTo>
                    <a:pt x="3" y="83"/>
                  </a:moveTo>
                  <a:cubicBezTo>
                    <a:pt x="3" y="83"/>
                    <a:pt x="52" y="55"/>
                    <a:pt x="49" y="0"/>
                  </a:cubicBezTo>
                  <a:cubicBezTo>
                    <a:pt x="0" y="25"/>
                    <a:pt x="3" y="83"/>
                    <a:pt x="3" y="83"/>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21" name="Google Shape;321;p10"/>
            <p:cNvSpPr/>
            <p:nvPr/>
          </p:nvSpPr>
          <p:spPr>
            <a:xfrm>
              <a:off x="3220" y="1277"/>
              <a:ext cx="126" cy="196"/>
            </a:xfrm>
            <a:custGeom>
              <a:avLst/>
              <a:gdLst/>
              <a:ahLst/>
              <a:cxnLst/>
              <a:rect l="l" t="t" r="r" b="b"/>
              <a:pathLst>
                <a:path w="53" h="83" extrusionOk="0">
                  <a:moveTo>
                    <a:pt x="51" y="83"/>
                  </a:moveTo>
                  <a:cubicBezTo>
                    <a:pt x="51" y="83"/>
                    <a:pt x="0" y="55"/>
                    <a:pt x="4" y="0"/>
                  </a:cubicBezTo>
                  <a:cubicBezTo>
                    <a:pt x="53" y="24"/>
                    <a:pt x="51" y="83"/>
                    <a:pt x="51" y="83"/>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22" name="Google Shape;322;p10"/>
            <p:cNvSpPr/>
            <p:nvPr/>
          </p:nvSpPr>
          <p:spPr>
            <a:xfrm>
              <a:off x="3386" y="1114"/>
              <a:ext cx="123" cy="194"/>
            </a:xfrm>
            <a:custGeom>
              <a:avLst/>
              <a:gdLst/>
              <a:ahLst/>
              <a:cxnLst/>
              <a:rect l="l" t="t" r="r" b="b"/>
              <a:pathLst>
                <a:path w="52" h="82" extrusionOk="0">
                  <a:moveTo>
                    <a:pt x="3" y="82"/>
                  </a:moveTo>
                  <a:cubicBezTo>
                    <a:pt x="3" y="82"/>
                    <a:pt x="52" y="55"/>
                    <a:pt x="49" y="0"/>
                  </a:cubicBezTo>
                  <a:cubicBezTo>
                    <a:pt x="0" y="24"/>
                    <a:pt x="3" y="82"/>
                    <a:pt x="3" y="82"/>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23" name="Google Shape;323;p10"/>
            <p:cNvSpPr/>
            <p:nvPr/>
          </p:nvSpPr>
          <p:spPr>
            <a:xfrm>
              <a:off x="3386" y="1372"/>
              <a:ext cx="123" cy="196"/>
            </a:xfrm>
            <a:custGeom>
              <a:avLst/>
              <a:gdLst/>
              <a:ahLst/>
              <a:cxnLst/>
              <a:rect l="l" t="t" r="r" b="b"/>
              <a:pathLst>
                <a:path w="52" h="83" extrusionOk="0">
                  <a:moveTo>
                    <a:pt x="3" y="83"/>
                  </a:moveTo>
                  <a:cubicBezTo>
                    <a:pt x="3" y="83"/>
                    <a:pt x="52" y="55"/>
                    <a:pt x="49" y="0"/>
                  </a:cubicBezTo>
                  <a:cubicBezTo>
                    <a:pt x="0" y="24"/>
                    <a:pt x="3" y="83"/>
                    <a:pt x="3" y="83"/>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24" name="Google Shape;324;p10"/>
            <p:cNvSpPr/>
            <p:nvPr/>
          </p:nvSpPr>
          <p:spPr>
            <a:xfrm>
              <a:off x="3220" y="793"/>
              <a:ext cx="126" cy="196"/>
            </a:xfrm>
            <a:custGeom>
              <a:avLst/>
              <a:gdLst/>
              <a:ahLst/>
              <a:cxnLst/>
              <a:rect l="l" t="t" r="r" b="b"/>
              <a:pathLst>
                <a:path w="53" h="83" extrusionOk="0">
                  <a:moveTo>
                    <a:pt x="51" y="83"/>
                  </a:moveTo>
                  <a:cubicBezTo>
                    <a:pt x="51" y="83"/>
                    <a:pt x="0" y="55"/>
                    <a:pt x="4" y="0"/>
                  </a:cubicBezTo>
                  <a:cubicBezTo>
                    <a:pt x="53" y="25"/>
                    <a:pt x="51" y="83"/>
                    <a:pt x="51" y="83"/>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25" name="Google Shape;325;p10"/>
            <p:cNvSpPr/>
            <p:nvPr/>
          </p:nvSpPr>
          <p:spPr>
            <a:xfrm>
              <a:off x="3386" y="630"/>
              <a:ext cx="123" cy="196"/>
            </a:xfrm>
            <a:custGeom>
              <a:avLst/>
              <a:gdLst/>
              <a:ahLst/>
              <a:cxnLst/>
              <a:rect l="l" t="t" r="r" b="b"/>
              <a:pathLst>
                <a:path w="52" h="83" extrusionOk="0">
                  <a:moveTo>
                    <a:pt x="3" y="83"/>
                  </a:moveTo>
                  <a:cubicBezTo>
                    <a:pt x="3" y="83"/>
                    <a:pt x="52" y="56"/>
                    <a:pt x="49" y="0"/>
                  </a:cubicBezTo>
                  <a:cubicBezTo>
                    <a:pt x="0" y="24"/>
                    <a:pt x="3" y="83"/>
                    <a:pt x="3" y="83"/>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26" name="Google Shape;326;p10"/>
            <p:cNvSpPr/>
            <p:nvPr/>
          </p:nvSpPr>
          <p:spPr>
            <a:xfrm>
              <a:off x="3220" y="545"/>
              <a:ext cx="126" cy="196"/>
            </a:xfrm>
            <a:custGeom>
              <a:avLst/>
              <a:gdLst/>
              <a:ahLst/>
              <a:cxnLst/>
              <a:rect l="l" t="t" r="r" b="b"/>
              <a:pathLst>
                <a:path w="53" h="83" extrusionOk="0">
                  <a:moveTo>
                    <a:pt x="51" y="83"/>
                  </a:moveTo>
                  <a:cubicBezTo>
                    <a:pt x="51" y="83"/>
                    <a:pt x="0" y="55"/>
                    <a:pt x="4" y="0"/>
                  </a:cubicBezTo>
                  <a:cubicBezTo>
                    <a:pt x="53" y="25"/>
                    <a:pt x="51" y="83"/>
                    <a:pt x="51" y="83"/>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27" name="Google Shape;327;p10"/>
            <p:cNvSpPr/>
            <p:nvPr/>
          </p:nvSpPr>
          <p:spPr>
            <a:xfrm>
              <a:off x="3220" y="316"/>
              <a:ext cx="126" cy="196"/>
            </a:xfrm>
            <a:custGeom>
              <a:avLst/>
              <a:gdLst/>
              <a:ahLst/>
              <a:cxnLst/>
              <a:rect l="l" t="t" r="r" b="b"/>
              <a:pathLst>
                <a:path w="53" h="83" extrusionOk="0">
                  <a:moveTo>
                    <a:pt x="51" y="83"/>
                  </a:moveTo>
                  <a:cubicBezTo>
                    <a:pt x="51" y="83"/>
                    <a:pt x="0" y="56"/>
                    <a:pt x="4" y="0"/>
                  </a:cubicBezTo>
                  <a:cubicBezTo>
                    <a:pt x="53" y="25"/>
                    <a:pt x="51" y="83"/>
                    <a:pt x="51" y="83"/>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28" name="Google Shape;328;p10"/>
            <p:cNvSpPr/>
            <p:nvPr/>
          </p:nvSpPr>
          <p:spPr>
            <a:xfrm>
              <a:off x="3386" y="385"/>
              <a:ext cx="123" cy="193"/>
            </a:xfrm>
            <a:custGeom>
              <a:avLst/>
              <a:gdLst/>
              <a:ahLst/>
              <a:cxnLst/>
              <a:rect l="l" t="t" r="r" b="b"/>
              <a:pathLst>
                <a:path w="52" h="82" extrusionOk="0">
                  <a:moveTo>
                    <a:pt x="3" y="82"/>
                  </a:moveTo>
                  <a:cubicBezTo>
                    <a:pt x="3" y="82"/>
                    <a:pt x="52" y="55"/>
                    <a:pt x="49" y="0"/>
                  </a:cubicBezTo>
                  <a:cubicBezTo>
                    <a:pt x="0" y="24"/>
                    <a:pt x="3" y="82"/>
                    <a:pt x="3" y="82"/>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29" name="Google Shape;329;p10"/>
            <p:cNvSpPr/>
            <p:nvPr/>
          </p:nvSpPr>
          <p:spPr>
            <a:xfrm>
              <a:off x="3283" y="1760"/>
              <a:ext cx="264" cy="1241"/>
            </a:xfrm>
            <a:custGeom>
              <a:avLst/>
              <a:gdLst/>
              <a:ahLst/>
              <a:cxnLst/>
              <a:rect l="l" t="t" r="r" b="b"/>
              <a:pathLst>
                <a:path w="112" h="525" extrusionOk="0">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30" name="Google Shape;330;p10"/>
            <p:cNvSpPr/>
            <p:nvPr/>
          </p:nvSpPr>
          <p:spPr>
            <a:xfrm>
              <a:off x="3805" y="1379"/>
              <a:ext cx="378" cy="1786"/>
            </a:xfrm>
            <a:custGeom>
              <a:avLst/>
              <a:gdLst/>
              <a:ahLst/>
              <a:cxnLst/>
              <a:rect l="l" t="t" r="r" b="b"/>
              <a:pathLst>
                <a:path w="160" h="756" extrusionOk="0">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31" name="Google Shape;331;p10"/>
            <p:cNvSpPr/>
            <p:nvPr/>
          </p:nvSpPr>
          <p:spPr>
            <a:xfrm>
              <a:off x="3249" y="2924"/>
              <a:ext cx="359" cy="560"/>
            </a:xfrm>
            <a:custGeom>
              <a:avLst/>
              <a:gdLst/>
              <a:ahLst/>
              <a:cxnLst/>
              <a:rect l="l" t="t" r="r" b="b"/>
              <a:pathLst>
                <a:path w="152" h="237" extrusionOk="0">
                  <a:moveTo>
                    <a:pt x="144" y="237"/>
                  </a:moveTo>
                  <a:cubicBezTo>
                    <a:pt x="144" y="237"/>
                    <a:pt x="0" y="159"/>
                    <a:pt x="11" y="0"/>
                  </a:cubicBezTo>
                  <a:cubicBezTo>
                    <a:pt x="152" y="69"/>
                    <a:pt x="144" y="237"/>
                    <a:pt x="144" y="237"/>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32" name="Google Shape;332;p10"/>
            <p:cNvSpPr/>
            <p:nvPr/>
          </p:nvSpPr>
          <p:spPr>
            <a:xfrm>
              <a:off x="3324" y="2992"/>
              <a:ext cx="305" cy="520"/>
            </a:xfrm>
            <a:custGeom>
              <a:avLst/>
              <a:gdLst/>
              <a:ahLst/>
              <a:cxnLst/>
              <a:rect l="l" t="t" r="r" b="b"/>
              <a:pathLst>
                <a:path w="129" h="220" extrusionOk="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33" name="Google Shape;333;p10"/>
            <p:cNvSpPr/>
            <p:nvPr/>
          </p:nvSpPr>
          <p:spPr>
            <a:xfrm>
              <a:off x="3610" y="375"/>
              <a:ext cx="232" cy="444"/>
            </a:xfrm>
            <a:custGeom>
              <a:avLst/>
              <a:gdLst/>
              <a:ahLst/>
              <a:cxnLst/>
              <a:rect l="l" t="t" r="r" b="b"/>
              <a:pathLst>
                <a:path w="98" h="188" extrusionOk="0">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34" name="Google Shape;334;p10"/>
            <p:cNvSpPr/>
            <p:nvPr/>
          </p:nvSpPr>
          <p:spPr>
            <a:xfrm>
              <a:off x="3712" y="387"/>
              <a:ext cx="118" cy="371"/>
            </a:xfrm>
            <a:custGeom>
              <a:avLst/>
              <a:gdLst/>
              <a:ahLst/>
              <a:cxnLst/>
              <a:rect l="l" t="t" r="r" b="b"/>
              <a:pathLst>
                <a:path w="50" h="157" extrusionOk="0">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35" name="Google Shape;335;p10"/>
            <p:cNvSpPr/>
            <p:nvPr/>
          </p:nvSpPr>
          <p:spPr>
            <a:xfrm>
              <a:off x="3627" y="1757"/>
              <a:ext cx="252" cy="498"/>
            </a:xfrm>
            <a:custGeom>
              <a:avLst/>
              <a:gdLst/>
              <a:ahLst/>
              <a:cxnLst/>
              <a:rect l="l" t="t" r="r" b="b"/>
              <a:pathLst>
                <a:path w="107" h="211" extrusionOk="0">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36" name="Google Shape;336;p10"/>
            <p:cNvSpPr/>
            <p:nvPr/>
          </p:nvSpPr>
          <p:spPr>
            <a:xfrm>
              <a:off x="3740" y="1766"/>
              <a:ext cx="128" cy="416"/>
            </a:xfrm>
            <a:custGeom>
              <a:avLst/>
              <a:gdLst/>
              <a:ahLst/>
              <a:cxnLst/>
              <a:rect l="l" t="t" r="r" b="b"/>
              <a:pathLst>
                <a:path w="54" h="176" extrusionOk="0">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37" name="Google Shape;337;p10"/>
            <p:cNvSpPr/>
            <p:nvPr/>
          </p:nvSpPr>
          <p:spPr>
            <a:xfrm>
              <a:off x="3608" y="3016"/>
              <a:ext cx="255" cy="498"/>
            </a:xfrm>
            <a:custGeom>
              <a:avLst/>
              <a:gdLst/>
              <a:ahLst/>
              <a:cxnLst/>
              <a:rect l="l" t="t" r="r" b="b"/>
              <a:pathLst>
                <a:path w="108" h="211" extrusionOk="0">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38" name="Google Shape;338;p10"/>
            <p:cNvSpPr/>
            <p:nvPr/>
          </p:nvSpPr>
          <p:spPr>
            <a:xfrm>
              <a:off x="3721" y="3025"/>
              <a:ext cx="128" cy="416"/>
            </a:xfrm>
            <a:custGeom>
              <a:avLst/>
              <a:gdLst/>
              <a:ahLst/>
              <a:cxnLst/>
              <a:rect l="l" t="t" r="r" b="b"/>
              <a:pathLst>
                <a:path w="54" h="176" extrusionOk="0">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39" name="Google Shape;339;p10"/>
            <p:cNvSpPr/>
            <p:nvPr/>
          </p:nvSpPr>
          <p:spPr>
            <a:xfrm>
              <a:off x="3329" y="1528"/>
              <a:ext cx="255" cy="496"/>
            </a:xfrm>
            <a:custGeom>
              <a:avLst/>
              <a:gdLst/>
              <a:ahLst/>
              <a:cxnLst/>
              <a:rect l="l" t="t" r="r" b="b"/>
              <a:pathLst>
                <a:path w="108" h="210" extrusionOk="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40" name="Google Shape;340;p10"/>
            <p:cNvSpPr/>
            <p:nvPr/>
          </p:nvSpPr>
          <p:spPr>
            <a:xfrm>
              <a:off x="3341" y="1537"/>
              <a:ext cx="127" cy="418"/>
            </a:xfrm>
            <a:custGeom>
              <a:avLst/>
              <a:gdLst/>
              <a:ahLst/>
              <a:cxnLst/>
              <a:rect l="l" t="t" r="r" b="b"/>
              <a:pathLst>
                <a:path w="54" h="177" extrusionOk="0">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41" name="Google Shape;341;p10"/>
            <p:cNvSpPr/>
            <p:nvPr/>
          </p:nvSpPr>
          <p:spPr>
            <a:xfrm>
              <a:off x="3261" y="2272"/>
              <a:ext cx="356" cy="560"/>
            </a:xfrm>
            <a:custGeom>
              <a:avLst/>
              <a:gdLst/>
              <a:ahLst/>
              <a:cxnLst/>
              <a:rect l="l" t="t" r="r" b="b"/>
              <a:pathLst>
                <a:path w="151" h="237" extrusionOk="0">
                  <a:moveTo>
                    <a:pt x="143" y="237"/>
                  </a:moveTo>
                  <a:cubicBezTo>
                    <a:pt x="143" y="237"/>
                    <a:pt x="0" y="158"/>
                    <a:pt x="10" y="0"/>
                  </a:cubicBezTo>
                  <a:cubicBezTo>
                    <a:pt x="151" y="69"/>
                    <a:pt x="143" y="237"/>
                    <a:pt x="143" y="237"/>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42" name="Google Shape;342;p10"/>
            <p:cNvSpPr/>
            <p:nvPr/>
          </p:nvSpPr>
          <p:spPr>
            <a:xfrm>
              <a:off x="3615" y="1863"/>
              <a:ext cx="357" cy="560"/>
            </a:xfrm>
            <a:custGeom>
              <a:avLst/>
              <a:gdLst/>
              <a:ahLst/>
              <a:cxnLst/>
              <a:rect l="l" t="t" r="r" b="b"/>
              <a:pathLst>
                <a:path w="151" h="237" extrusionOk="0">
                  <a:moveTo>
                    <a:pt x="7" y="237"/>
                  </a:moveTo>
                  <a:cubicBezTo>
                    <a:pt x="7" y="237"/>
                    <a:pt x="151" y="159"/>
                    <a:pt x="140" y="0"/>
                  </a:cubicBezTo>
                  <a:cubicBezTo>
                    <a:pt x="0" y="69"/>
                    <a:pt x="7" y="237"/>
                    <a:pt x="7" y="237"/>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43" name="Google Shape;343;p10"/>
            <p:cNvSpPr/>
            <p:nvPr/>
          </p:nvSpPr>
          <p:spPr>
            <a:xfrm>
              <a:off x="3587" y="2463"/>
              <a:ext cx="356" cy="562"/>
            </a:xfrm>
            <a:custGeom>
              <a:avLst/>
              <a:gdLst/>
              <a:ahLst/>
              <a:cxnLst/>
              <a:rect l="l" t="t" r="r" b="b"/>
              <a:pathLst>
                <a:path w="151" h="238" extrusionOk="0">
                  <a:moveTo>
                    <a:pt x="8" y="238"/>
                  </a:moveTo>
                  <a:cubicBezTo>
                    <a:pt x="8" y="238"/>
                    <a:pt x="151" y="159"/>
                    <a:pt x="140" y="0"/>
                  </a:cubicBezTo>
                  <a:cubicBezTo>
                    <a:pt x="0" y="70"/>
                    <a:pt x="8" y="238"/>
                    <a:pt x="8" y="238"/>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44" name="Google Shape;344;p10"/>
            <p:cNvSpPr/>
            <p:nvPr/>
          </p:nvSpPr>
          <p:spPr>
            <a:xfrm>
              <a:off x="3591" y="3096"/>
              <a:ext cx="352" cy="562"/>
            </a:xfrm>
            <a:custGeom>
              <a:avLst/>
              <a:gdLst/>
              <a:ahLst/>
              <a:cxnLst/>
              <a:rect l="l" t="t" r="r" b="b"/>
              <a:pathLst>
                <a:path w="149" h="238" extrusionOk="0">
                  <a:moveTo>
                    <a:pt x="7" y="238"/>
                  </a:moveTo>
                  <a:cubicBezTo>
                    <a:pt x="7" y="238"/>
                    <a:pt x="149" y="159"/>
                    <a:pt x="140" y="0"/>
                  </a:cubicBezTo>
                  <a:cubicBezTo>
                    <a:pt x="0" y="70"/>
                    <a:pt x="7" y="238"/>
                    <a:pt x="7" y="238"/>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45" name="Google Shape;345;p10"/>
            <p:cNvSpPr/>
            <p:nvPr/>
          </p:nvSpPr>
          <p:spPr>
            <a:xfrm>
              <a:off x="3244" y="1603"/>
              <a:ext cx="357" cy="555"/>
            </a:xfrm>
            <a:custGeom>
              <a:avLst/>
              <a:gdLst/>
              <a:ahLst/>
              <a:cxnLst/>
              <a:rect l="l" t="t" r="r" b="b"/>
              <a:pathLst>
                <a:path w="151" h="235" extrusionOk="0">
                  <a:moveTo>
                    <a:pt x="144" y="235"/>
                  </a:moveTo>
                  <a:cubicBezTo>
                    <a:pt x="144" y="235"/>
                    <a:pt x="0" y="157"/>
                    <a:pt x="11" y="0"/>
                  </a:cubicBezTo>
                  <a:cubicBezTo>
                    <a:pt x="151" y="68"/>
                    <a:pt x="144" y="235"/>
                    <a:pt x="144" y="235"/>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46" name="Google Shape;346;p10"/>
            <p:cNvSpPr/>
            <p:nvPr/>
          </p:nvSpPr>
          <p:spPr>
            <a:xfrm>
              <a:off x="3631" y="1138"/>
              <a:ext cx="355" cy="558"/>
            </a:xfrm>
            <a:custGeom>
              <a:avLst/>
              <a:gdLst/>
              <a:ahLst/>
              <a:cxnLst/>
              <a:rect l="l" t="t" r="r" b="b"/>
              <a:pathLst>
                <a:path w="150" h="236" extrusionOk="0">
                  <a:moveTo>
                    <a:pt x="6" y="236"/>
                  </a:moveTo>
                  <a:cubicBezTo>
                    <a:pt x="6" y="236"/>
                    <a:pt x="150" y="158"/>
                    <a:pt x="140" y="0"/>
                  </a:cubicBezTo>
                  <a:cubicBezTo>
                    <a:pt x="0" y="69"/>
                    <a:pt x="6" y="236"/>
                    <a:pt x="6" y="236"/>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47" name="Google Shape;347;p10"/>
            <p:cNvSpPr/>
            <p:nvPr/>
          </p:nvSpPr>
          <p:spPr>
            <a:xfrm>
              <a:off x="3244" y="895"/>
              <a:ext cx="357" cy="560"/>
            </a:xfrm>
            <a:custGeom>
              <a:avLst/>
              <a:gdLst/>
              <a:ahLst/>
              <a:cxnLst/>
              <a:rect l="l" t="t" r="r" b="b"/>
              <a:pathLst>
                <a:path w="151" h="237" extrusionOk="0">
                  <a:moveTo>
                    <a:pt x="144" y="237"/>
                  </a:moveTo>
                  <a:cubicBezTo>
                    <a:pt x="144" y="237"/>
                    <a:pt x="0" y="159"/>
                    <a:pt x="11" y="0"/>
                  </a:cubicBezTo>
                  <a:cubicBezTo>
                    <a:pt x="151" y="70"/>
                    <a:pt x="144" y="237"/>
                    <a:pt x="144" y="237"/>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48" name="Google Shape;348;p10"/>
            <p:cNvSpPr/>
            <p:nvPr/>
          </p:nvSpPr>
          <p:spPr>
            <a:xfrm>
              <a:off x="3228" y="236"/>
              <a:ext cx="359" cy="562"/>
            </a:xfrm>
            <a:custGeom>
              <a:avLst/>
              <a:gdLst/>
              <a:ahLst/>
              <a:cxnLst/>
              <a:rect l="l" t="t" r="r" b="b"/>
              <a:pathLst>
                <a:path w="152" h="238" extrusionOk="0">
                  <a:moveTo>
                    <a:pt x="144" y="238"/>
                  </a:moveTo>
                  <a:cubicBezTo>
                    <a:pt x="144" y="238"/>
                    <a:pt x="0" y="160"/>
                    <a:pt x="11" y="0"/>
                  </a:cubicBezTo>
                  <a:cubicBezTo>
                    <a:pt x="152" y="70"/>
                    <a:pt x="144" y="238"/>
                    <a:pt x="144" y="238"/>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49" name="Google Shape;349;p10"/>
            <p:cNvSpPr/>
            <p:nvPr/>
          </p:nvSpPr>
          <p:spPr>
            <a:xfrm>
              <a:off x="3601" y="488"/>
              <a:ext cx="321" cy="501"/>
            </a:xfrm>
            <a:custGeom>
              <a:avLst/>
              <a:gdLst/>
              <a:ahLst/>
              <a:cxnLst/>
              <a:rect l="l" t="t" r="r" b="b"/>
              <a:pathLst>
                <a:path w="136" h="212" extrusionOk="0">
                  <a:moveTo>
                    <a:pt x="6" y="212"/>
                  </a:moveTo>
                  <a:cubicBezTo>
                    <a:pt x="6" y="212"/>
                    <a:pt x="136" y="143"/>
                    <a:pt x="126" y="0"/>
                  </a:cubicBezTo>
                  <a:cubicBezTo>
                    <a:pt x="0" y="63"/>
                    <a:pt x="6" y="212"/>
                    <a:pt x="6" y="212"/>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50" name="Google Shape;350;p10"/>
            <p:cNvSpPr/>
            <p:nvPr/>
          </p:nvSpPr>
          <p:spPr>
            <a:xfrm>
              <a:off x="3636" y="1863"/>
              <a:ext cx="300" cy="551"/>
            </a:xfrm>
            <a:custGeom>
              <a:avLst/>
              <a:gdLst/>
              <a:ahLst/>
              <a:cxnLst/>
              <a:rect l="l" t="t" r="r" b="b"/>
              <a:pathLst>
                <a:path w="127" h="233" extrusionOk="0">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51" name="Google Shape;351;p10"/>
            <p:cNvSpPr/>
            <p:nvPr/>
          </p:nvSpPr>
          <p:spPr>
            <a:xfrm>
              <a:off x="3653" y="1157"/>
              <a:ext cx="300" cy="550"/>
            </a:xfrm>
            <a:custGeom>
              <a:avLst/>
              <a:gdLst/>
              <a:ahLst/>
              <a:cxnLst/>
              <a:rect l="l" t="t" r="r" b="b"/>
              <a:pathLst>
                <a:path w="127" h="233" extrusionOk="0">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52" name="Google Shape;352;p10"/>
            <p:cNvSpPr/>
            <p:nvPr/>
          </p:nvSpPr>
          <p:spPr>
            <a:xfrm>
              <a:off x="3620" y="496"/>
              <a:ext cx="269" cy="493"/>
            </a:xfrm>
            <a:custGeom>
              <a:avLst/>
              <a:gdLst/>
              <a:ahLst/>
              <a:cxnLst/>
              <a:rect l="l" t="t" r="r" b="b"/>
              <a:pathLst>
                <a:path w="114" h="209" extrusionOk="0">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53" name="Google Shape;353;p10"/>
            <p:cNvSpPr/>
            <p:nvPr/>
          </p:nvSpPr>
          <p:spPr>
            <a:xfrm>
              <a:off x="3265" y="273"/>
              <a:ext cx="319" cy="530"/>
            </a:xfrm>
            <a:custGeom>
              <a:avLst/>
              <a:gdLst/>
              <a:ahLst/>
              <a:cxnLst/>
              <a:rect l="l" t="t" r="r" b="b"/>
              <a:pathLst>
                <a:path w="135" h="224" extrusionOk="0">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54" name="Google Shape;354;p10"/>
            <p:cNvSpPr/>
            <p:nvPr/>
          </p:nvSpPr>
          <p:spPr>
            <a:xfrm>
              <a:off x="3279" y="916"/>
              <a:ext cx="319" cy="529"/>
            </a:xfrm>
            <a:custGeom>
              <a:avLst/>
              <a:gdLst/>
              <a:ahLst/>
              <a:cxnLst/>
              <a:rect l="l" t="t" r="r" b="b"/>
              <a:pathLst>
                <a:path w="135" h="224" extrusionOk="0">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55" name="Google Shape;355;p10"/>
            <p:cNvSpPr/>
            <p:nvPr/>
          </p:nvSpPr>
          <p:spPr>
            <a:xfrm>
              <a:off x="3289" y="1625"/>
              <a:ext cx="305" cy="517"/>
            </a:xfrm>
            <a:custGeom>
              <a:avLst/>
              <a:gdLst/>
              <a:ahLst/>
              <a:cxnLst/>
              <a:rect l="l" t="t" r="r" b="b"/>
              <a:pathLst>
                <a:path w="129" h="219" extrusionOk="0">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56" name="Google Shape;356;p10"/>
            <p:cNvSpPr/>
            <p:nvPr/>
          </p:nvSpPr>
          <p:spPr>
            <a:xfrm>
              <a:off x="3291" y="2277"/>
              <a:ext cx="310" cy="517"/>
            </a:xfrm>
            <a:custGeom>
              <a:avLst/>
              <a:gdLst/>
              <a:ahLst/>
              <a:cxnLst/>
              <a:rect l="l" t="t" r="r" b="b"/>
              <a:pathLst>
                <a:path w="131" h="219" extrusionOk="0">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57" name="Google Shape;357;p10"/>
            <p:cNvSpPr/>
            <p:nvPr/>
          </p:nvSpPr>
          <p:spPr>
            <a:xfrm>
              <a:off x="3608" y="2437"/>
              <a:ext cx="300" cy="551"/>
            </a:xfrm>
            <a:custGeom>
              <a:avLst/>
              <a:gdLst/>
              <a:ahLst/>
              <a:cxnLst/>
              <a:rect l="l" t="t" r="r" b="b"/>
              <a:pathLst>
                <a:path w="127" h="233" extrusionOk="0">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58" name="Google Shape;358;p10"/>
            <p:cNvSpPr/>
            <p:nvPr/>
          </p:nvSpPr>
          <p:spPr>
            <a:xfrm>
              <a:off x="3608" y="3089"/>
              <a:ext cx="300" cy="551"/>
            </a:xfrm>
            <a:custGeom>
              <a:avLst/>
              <a:gdLst/>
              <a:ahLst/>
              <a:cxnLst/>
              <a:rect l="l" t="t" r="r" b="b"/>
              <a:pathLst>
                <a:path w="127" h="233" extrusionOk="0">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59" name="Google Shape;359;p10"/>
            <p:cNvSpPr/>
            <p:nvPr/>
          </p:nvSpPr>
          <p:spPr>
            <a:xfrm>
              <a:off x="3575" y="751"/>
              <a:ext cx="68" cy="2938"/>
            </a:xfrm>
            <a:custGeom>
              <a:avLst/>
              <a:gdLst/>
              <a:ahLst/>
              <a:cxnLst/>
              <a:rect l="l" t="t" r="r" b="b"/>
              <a:pathLst>
                <a:path w="29" h="1244" extrusionOk="0">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60" name="Google Shape;360;p10"/>
            <p:cNvSpPr/>
            <p:nvPr/>
          </p:nvSpPr>
          <p:spPr>
            <a:xfrm>
              <a:off x="4061" y="1280"/>
              <a:ext cx="194" cy="385"/>
            </a:xfrm>
            <a:custGeom>
              <a:avLst/>
              <a:gdLst/>
              <a:ahLst/>
              <a:cxnLst/>
              <a:rect l="l" t="t" r="r" b="b"/>
              <a:pathLst>
                <a:path w="82" h="163" extrusionOk="0">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61" name="Google Shape;361;p10"/>
            <p:cNvSpPr/>
            <p:nvPr/>
          </p:nvSpPr>
          <p:spPr>
            <a:xfrm>
              <a:off x="4068" y="1292"/>
              <a:ext cx="102" cy="318"/>
            </a:xfrm>
            <a:custGeom>
              <a:avLst/>
              <a:gdLst/>
              <a:ahLst/>
              <a:cxnLst/>
              <a:rect l="l" t="t" r="r" b="b"/>
              <a:pathLst>
                <a:path w="43" h="135" extrusionOk="0">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62" name="Google Shape;362;p10"/>
            <p:cNvSpPr/>
            <p:nvPr/>
          </p:nvSpPr>
          <p:spPr>
            <a:xfrm>
              <a:off x="4040" y="2484"/>
              <a:ext cx="220" cy="426"/>
            </a:xfrm>
            <a:custGeom>
              <a:avLst/>
              <a:gdLst/>
              <a:ahLst/>
              <a:cxnLst/>
              <a:rect l="l" t="t" r="r" b="b"/>
              <a:pathLst>
                <a:path w="93" h="180" extrusionOk="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63" name="Google Shape;363;p10"/>
            <p:cNvSpPr/>
            <p:nvPr/>
          </p:nvSpPr>
          <p:spPr>
            <a:xfrm>
              <a:off x="4050" y="2492"/>
              <a:ext cx="111" cy="359"/>
            </a:xfrm>
            <a:custGeom>
              <a:avLst/>
              <a:gdLst/>
              <a:ahLst/>
              <a:cxnLst/>
              <a:rect l="l" t="t" r="r" b="b"/>
              <a:pathLst>
                <a:path w="47" h="152" extrusionOk="0">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64" name="Google Shape;364;p10"/>
            <p:cNvSpPr/>
            <p:nvPr/>
          </p:nvSpPr>
          <p:spPr>
            <a:xfrm>
              <a:off x="4050" y="3545"/>
              <a:ext cx="222" cy="428"/>
            </a:xfrm>
            <a:custGeom>
              <a:avLst/>
              <a:gdLst/>
              <a:ahLst/>
              <a:cxnLst/>
              <a:rect l="l" t="t" r="r" b="b"/>
              <a:pathLst>
                <a:path w="94" h="181" extrusionOk="0">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65" name="Google Shape;365;p10"/>
            <p:cNvSpPr/>
            <p:nvPr/>
          </p:nvSpPr>
          <p:spPr>
            <a:xfrm>
              <a:off x="4066" y="3557"/>
              <a:ext cx="106" cy="354"/>
            </a:xfrm>
            <a:custGeom>
              <a:avLst/>
              <a:gdLst/>
              <a:ahLst/>
              <a:cxnLst/>
              <a:rect l="l" t="t" r="r" b="b"/>
              <a:pathLst>
                <a:path w="45" h="150" extrusionOk="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66" name="Google Shape;366;p10"/>
            <p:cNvSpPr/>
            <p:nvPr/>
          </p:nvSpPr>
          <p:spPr>
            <a:xfrm>
              <a:off x="4269" y="2321"/>
              <a:ext cx="218" cy="433"/>
            </a:xfrm>
            <a:custGeom>
              <a:avLst/>
              <a:gdLst/>
              <a:ahLst/>
              <a:cxnLst/>
              <a:rect l="l" t="t" r="r" b="b"/>
              <a:pathLst>
                <a:path w="92" h="183" extrusionOk="0">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67" name="Google Shape;367;p10"/>
            <p:cNvSpPr/>
            <p:nvPr/>
          </p:nvSpPr>
          <p:spPr>
            <a:xfrm>
              <a:off x="4366" y="2333"/>
              <a:ext cx="111" cy="355"/>
            </a:xfrm>
            <a:custGeom>
              <a:avLst/>
              <a:gdLst/>
              <a:ahLst/>
              <a:cxnLst/>
              <a:rect l="l" t="t" r="r" b="b"/>
              <a:pathLst>
                <a:path w="47" h="150" extrusionOk="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68" name="Google Shape;368;p10"/>
            <p:cNvSpPr/>
            <p:nvPr/>
          </p:nvSpPr>
          <p:spPr>
            <a:xfrm>
              <a:off x="4253" y="2955"/>
              <a:ext cx="304" cy="481"/>
            </a:xfrm>
            <a:custGeom>
              <a:avLst/>
              <a:gdLst/>
              <a:ahLst/>
              <a:cxnLst/>
              <a:rect l="l" t="t" r="r" b="b"/>
              <a:pathLst>
                <a:path w="129" h="204" extrusionOk="0">
                  <a:moveTo>
                    <a:pt x="6" y="204"/>
                  </a:moveTo>
                  <a:cubicBezTo>
                    <a:pt x="6" y="204"/>
                    <a:pt x="129" y="136"/>
                    <a:pt x="120" y="0"/>
                  </a:cubicBezTo>
                  <a:cubicBezTo>
                    <a:pt x="0" y="59"/>
                    <a:pt x="6" y="204"/>
                    <a:pt x="6" y="204"/>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69" name="Google Shape;369;p10"/>
            <p:cNvSpPr/>
            <p:nvPr/>
          </p:nvSpPr>
          <p:spPr>
            <a:xfrm>
              <a:off x="3964" y="2577"/>
              <a:ext cx="305" cy="477"/>
            </a:xfrm>
            <a:custGeom>
              <a:avLst/>
              <a:gdLst/>
              <a:ahLst/>
              <a:cxnLst/>
              <a:rect l="l" t="t" r="r" b="b"/>
              <a:pathLst>
                <a:path w="129" h="202" extrusionOk="0">
                  <a:moveTo>
                    <a:pt x="123" y="202"/>
                  </a:moveTo>
                  <a:cubicBezTo>
                    <a:pt x="123" y="202"/>
                    <a:pt x="0" y="136"/>
                    <a:pt x="10" y="0"/>
                  </a:cubicBezTo>
                  <a:cubicBezTo>
                    <a:pt x="129" y="59"/>
                    <a:pt x="123" y="202"/>
                    <a:pt x="123" y="202"/>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70" name="Google Shape;370;p10"/>
            <p:cNvSpPr/>
            <p:nvPr/>
          </p:nvSpPr>
          <p:spPr>
            <a:xfrm>
              <a:off x="4262" y="3590"/>
              <a:ext cx="305" cy="479"/>
            </a:xfrm>
            <a:custGeom>
              <a:avLst/>
              <a:gdLst/>
              <a:ahLst/>
              <a:cxnLst/>
              <a:rect l="l" t="t" r="r" b="b"/>
              <a:pathLst>
                <a:path w="129" h="203" extrusionOk="0">
                  <a:moveTo>
                    <a:pt x="6" y="203"/>
                  </a:moveTo>
                  <a:cubicBezTo>
                    <a:pt x="6" y="203"/>
                    <a:pt x="129" y="136"/>
                    <a:pt x="120" y="0"/>
                  </a:cubicBezTo>
                  <a:cubicBezTo>
                    <a:pt x="0" y="59"/>
                    <a:pt x="6" y="203"/>
                    <a:pt x="6" y="203"/>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71" name="Google Shape;371;p10"/>
            <p:cNvSpPr/>
            <p:nvPr/>
          </p:nvSpPr>
          <p:spPr>
            <a:xfrm>
              <a:off x="3972" y="3122"/>
              <a:ext cx="304" cy="475"/>
            </a:xfrm>
            <a:custGeom>
              <a:avLst/>
              <a:gdLst/>
              <a:ahLst/>
              <a:cxnLst/>
              <a:rect l="l" t="t" r="r" b="b"/>
              <a:pathLst>
                <a:path w="129" h="201" extrusionOk="0">
                  <a:moveTo>
                    <a:pt x="124" y="201"/>
                  </a:moveTo>
                  <a:cubicBezTo>
                    <a:pt x="124" y="201"/>
                    <a:pt x="0" y="135"/>
                    <a:pt x="9" y="0"/>
                  </a:cubicBezTo>
                  <a:cubicBezTo>
                    <a:pt x="129" y="58"/>
                    <a:pt x="124" y="201"/>
                    <a:pt x="124" y="201"/>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72" name="Google Shape;372;p10"/>
            <p:cNvSpPr/>
            <p:nvPr/>
          </p:nvSpPr>
          <p:spPr>
            <a:xfrm>
              <a:off x="3981" y="3595"/>
              <a:ext cx="305" cy="482"/>
            </a:xfrm>
            <a:custGeom>
              <a:avLst/>
              <a:gdLst/>
              <a:ahLst/>
              <a:cxnLst/>
              <a:rect l="l" t="t" r="r" b="b"/>
              <a:pathLst>
                <a:path w="129" h="204" extrusionOk="0">
                  <a:moveTo>
                    <a:pt x="124" y="204"/>
                  </a:moveTo>
                  <a:cubicBezTo>
                    <a:pt x="124" y="204"/>
                    <a:pt x="0" y="136"/>
                    <a:pt x="9" y="0"/>
                  </a:cubicBezTo>
                  <a:cubicBezTo>
                    <a:pt x="129" y="60"/>
                    <a:pt x="124" y="204"/>
                    <a:pt x="124" y="204"/>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73" name="Google Shape;373;p10"/>
            <p:cNvSpPr/>
            <p:nvPr/>
          </p:nvSpPr>
          <p:spPr>
            <a:xfrm>
              <a:off x="4253" y="2385"/>
              <a:ext cx="304" cy="482"/>
            </a:xfrm>
            <a:custGeom>
              <a:avLst/>
              <a:gdLst/>
              <a:ahLst/>
              <a:cxnLst/>
              <a:rect l="l" t="t" r="r" b="b"/>
              <a:pathLst>
                <a:path w="129" h="204" extrusionOk="0">
                  <a:moveTo>
                    <a:pt x="6" y="204"/>
                  </a:moveTo>
                  <a:cubicBezTo>
                    <a:pt x="6" y="204"/>
                    <a:pt x="129" y="137"/>
                    <a:pt x="120" y="0"/>
                  </a:cubicBezTo>
                  <a:cubicBezTo>
                    <a:pt x="0" y="60"/>
                    <a:pt x="6" y="204"/>
                    <a:pt x="6" y="204"/>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74" name="Google Shape;374;p10"/>
            <p:cNvSpPr/>
            <p:nvPr/>
          </p:nvSpPr>
          <p:spPr>
            <a:xfrm>
              <a:off x="3950" y="1946"/>
              <a:ext cx="305" cy="484"/>
            </a:xfrm>
            <a:custGeom>
              <a:avLst/>
              <a:gdLst/>
              <a:ahLst/>
              <a:cxnLst/>
              <a:rect l="l" t="t" r="r" b="b"/>
              <a:pathLst>
                <a:path w="129" h="205" extrusionOk="0">
                  <a:moveTo>
                    <a:pt x="122" y="205"/>
                  </a:moveTo>
                  <a:cubicBezTo>
                    <a:pt x="122" y="205"/>
                    <a:pt x="0" y="137"/>
                    <a:pt x="8" y="0"/>
                  </a:cubicBezTo>
                  <a:cubicBezTo>
                    <a:pt x="129" y="60"/>
                    <a:pt x="122" y="205"/>
                    <a:pt x="122" y="205"/>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75" name="Google Shape;375;p10"/>
            <p:cNvSpPr/>
            <p:nvPr/>
          </p:nvSpPr>
          <p:spPr>
            <a:xfrm>
              <a:off x="4253" y="1747"/>
              <a:ext cx="304" cy="478"/>
            </a:xfrm>
            <a:custGeom>
              <a:avLst/>
              <a:gdLst/>
              <a:ahLst/>
              <a:cxnLst/>
              <a:rect l="l" t="t" r="r" b="b"/>
              <a:pathLst>
                <a:path w="129" h="202" extrusionOk="0">
                  <a:moveTo>
                    <a:pt x="6" y="202"/>
                  </a:moveTo>
                  <a:cubicBezTo>
                    <a:pt x="6" y="202"/>
                    <a:pt x="129" y="136"/>
                    <a:pt x="120" y="0"/>
                  </a:cubicBezTo>
                  <a:cubicBezTo>
                    <a:pt x="0" y="59"/>
                    <a:pt x="6" y="202"/>
                    <a:pt x="6" y="202"/>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76" name="Google Shape;376;p10"/>
            <p:cNvSpPr/>
            <p:nvPr/>
          </p:nvSpPr>
          <p:spPr>
            <a:xfrm>
              <a:off x="4248" y="1211"/>
              <a:ext cx="307" cy="475"/>
            </a:xfrm>
            <a:custGeom>
              <a:avLst/>
              <a:gdLst/>
              <a:ahLst/>
              <a:cxnLst/>
              <a:rect l="l" t="t" r="r" b="b"/>
              <a:pathLst>
                <a:path w="130" h="201" extrusionOk="0">
                  <a:moveTo>
                    <a:pt x="7" y="201"/>
                  </a:moveTo>
                  <a:cubicBezTo>
                    <a:pt x="7" y="201"/>
                    <a:pt x="130" y="135"/>
                    <a:pt x="120" y="0"/>
                  </a:cubicBezTo>
                  <a:cubicBezTo>
                    <a:pt x="0" y="59"/>
                    <a:pt x="7" y="201"/>
                    <a:pt x="7" y="201"/>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77" name="Google Shape;377;p10"/>
            <p:cNvSpPr/>
            <p:nvPr/>
          </p:nvSpPr>
          <p:spPr>
            <a:xfrm>
              <a:off x="3990" y="1381"/>
              <a:ext cx="274" cy="428"/>
            </a:xfrm>
            <a:custGeom>
              <a:avLst/>
              <a:gdLst/>
              <a:ahLst/>
              <a:cxnLst/>
              <a:rect l="l" t="t" r="r" b="b"/>
              <a:pathLst>
                <a:path w="116" h="181" extrusionOk="0">
                  <a:moveTo>
                    <a:pt x="112" y="181"/>
                  </a:moveTo>
                  <a:cubicBezTo>
                    <a:pt x="112" y="181"/>
                    <a:pt x="0" y="121"/>
                    <a:pt x="8" y="0"/>
                  </a:cubicBezTo>
                  <a:cubicBezTo>
                    <a:pt x="116" y="54"/>
                    <a:pt x="112" y="181"/>
                    <a:pt x="112" y="181"/>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78" name="Google Shape;378;p10"/>
            <p:cNvSpPr/>
            <p:nvPr/>
          </p:nvSpPr>
          <p:spPr>
            <a:xfrm>
              <a:off x="3993" y="2577"/>
              <a:ext cx="260" cy="474"/>
            </a:xfrm>
            <a:custGeom>
              <a:avLst/>
              <a:gdLst/>
              <a:ahLst/>
              <a:cxnLst/>
              <a:rect l="l" t="t" r="r" b="b"/>
              <a:pathLst>
                <a:path w="110" h="201" extrusionOk="0">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79" name="Google Shape;379;p10"/>
            <p:cNvSpPr/>
            <p:nvPr/>
          </p:nvSpPr>
          <p:spPr>
            <a:xfrm>
              <a:off x="3979" y="1962"/>
              <a:ext cx="257" cy="478"/>
            </a:xfrm>
            <a:custGeom>
              <a:avLst/>
              <a:gdLst/>
              <a:ahLst/>
              <a:cxnLst/>
              <a:rect l="l" t="t" r="r" b="b"/>
              <a:pathLst>
                <a:path w="109" h="202" extrusionOk="0">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80" name="Google Shape;380;p10"/>
            <p:cNvSpPr/>
            <p:nvPr/>
          </p:nvSpPr>
          <p:spPr>
            <a:xfrm>
              <a:off x="4019" y="1388"/>
              <a:ext cx="229" cy="421"/>
            </a:xfrm>
            <a:custGeom>
              <a:avLst/>
              <a:gdLst/>
              <a:ahLst/>
              <a:cxnLst/>
              <a:rect l="l" t="t" r="r" b="b"/>
              <a:pathLst>
                <a:path w="97" h="178" extrusionOk="0">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81" name="Google Shape;381;p10"/>
            <p:cNvSpPr/>
            <p:nvPr/>
          </p:nvSpPr>
          <p:spPr>
            <a:xfrm>
              <a:off x="4248" y="1240"/>
              <a:ext cx="276" cy="448"/>
            </a:xfrm>
            <a:custGeom>
              <a:avLst/>
              <a:gdLst/>
              <a:ahLst/>
              <a:cxnLst/>
              <a:rect l="l" t="t" r="r" b="b"/>
              <a:pathLst>
                <a:path w="117" h="190" extrusionOk="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82" name="Google Shape;382;p10"/>
            <p:cNvSpPr/>
            <p:nvPr/>
          </p:nvSpPr>
          <p:spPr>
            <a:xfrm>
              <a:off x="4253" y="1766"/>
              <a:ext cx="274" cy="449"/>
            </a:xfrm>
            <a:custGeom>
              <a:avLst/>
              <a:gdLst/>
              <a:ahLst/>
              <a:cxnLst/>
              <a:rect l="l" t="t" r="r" b="b"/>
              <a:pathLst>
                <a:path w="116" h="190" extrusionOk="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83" name="Google Shape;383;p10"/>
            <p:cNvSpPr/>
            <p:nvPr/>
          </p:nvSpPr>
          <p:spPr>
            <a:xfrm>
              <a:off x="4253" y="2407"/>
              <a:ext cx="271" cy="441"/>
            </a:xfrm>
            <a:custGeom>
              <a:avLst/>
              <a:gdLst/>
              <a:ahLst/>
              <a:cxnLst/>
              <a:rect l="l" t="t" r="r" b="b"/>
              <a:pathLst>
                <a:path w="115" h="187" extrusionOk="0">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84" name="Google Shape;384;p10"/>
            <p:cNvSpPr/>
            <p:nvPr/>
          </p:nvSpPr>
          <p:spPr>
            <a:xfrm>
              <a:off x="4364" y="2647"/>
              <a:ext cx="2" cy="3"/>
            </a:xfrm>
            <a:custGeom>
              <a:avLst/>
              <a:gdLst/>
              <a:ahLst/>
              <a:cxnLst/>
              <a:rect l="l" t="t" r="r" b="b"/>
              <a:pathLst>
                <a:path w="2" h="3" extrusionOk="0">
                  <a:moveTo>
                    <a:pt x="2" y="0"/>
                  </a:moveTo>
                  <a:lnTo>
                    <a:pt x="0" y="0"/>
                  </a:lnTo>
                  <a:lnTo>
                    <a:pt x="0" y="3"/>
                  </a:lnTo>
                  <a:lnTo>
                    <a:pt x="2" y="3"/>
                  </a:lnTo>
                  <a:lnTo>
                    <a:pt x="2" y="0"/>
                  </a:lnTo>
                  <a:lnTo>
                    <a:pt x="2" y="0"/>
                  </a:lnTo>
                  <a:lnTo>
                    <a:pt x="2" y="0"/>
                  </a:lnTo>
                  <a:lnTo>
                    <a:pt x="2" y="0"/>
                  </a:ln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85" name="Google Shape;385;p10"/>
            <p:cNvSpPr/>
            <p:nvPr/>
          </p:nvSpPr>
          <p:spPr>
            <a:xfrm>
              <a:off x="4262" y="2959"/>
              <a:ext cx="267" cy="444"/>
            </a:xfrm>
            <a:custGeom>
              <a:avLst/>
              <a:gdLst/>
              <a:ahLst/>
              <a:cxnLst/>
              <a:rect l="l" t="t" r="r" b="b"/>
              <a:pathLst>
                <a:path w="113" h="188" extrusionOk="0">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86" name="Google Shape;386;p10"/>
            <p:cNvSpPr/>
            <p:nvPr/>
          </p:nvSpPr>
          <p:spPr>
            <a:xfrm>
              <a:off x="4269" y="3621"/>
              <a:ext cx="267" cy="441"/>
            </a:xfrm>
            <a:custGeom>
              <a:avLst/>
              <a:gdLst/>
              <a:ahLst/>
              <a:cxnLst/>
              <a:rect l="l" t="t" r="r" b="b"/>
              <a:pathLst>
                <a:path w="113" h="187" extrusionOk="0">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87" name="Google Shape;387;p10"/>
            <p:cNvSpPr/>
            <p:nvPr/>
          </p:nvSpPr>
          <p:spPr>
            <a:xfrm>
              <a:off x="4002" y="3099"/>
              <a:ext cx="260" cy="472"/>
            </a:xfrm>
            <a:custGeom>
              <a:avLst/>
              <a:gdLst/>
              <a:ahLst/>
              <a:cxnLst/>
              <a:rect l="l" t="t" r="r" b="b"/>
              <a:pathLst>
                <a:path w="110" h="200" extrusionOk="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88" name="Google Shape;388;p10"/>
            <p:cNvSpPr/>
            <p:nvPr/>
          </p:nvSpPr>
          <p:spPr>
            <a:xfrm>
              <a:off x="4009" y="3609"/>
              <a:ext cx="260" cy="475"/>
            </a:xfrm>
            <a:custGeom>
              <a:avLst/>
              <a:gdLst/>
              <a:ahLst/>
              <a:cxnLst/>
              <a:rect l="l" t="t" r="r" b="b"/>
              <a:pathLst>
                <a:path w="110" h="201" extrusionOk="0">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89" name="Google Shape;389;p10"/>
            <p:cNvSpPr/>
            <p:nvPr/>
          </p:nvSpPr>
          <p:spPr>
            <a:xfrm>
              <a:off x="4227" y="1606"/>
              <a:ext cx="59" cy="2471"/>
            </a:xfrm>
            <a:custGeom>
              <a:avLst/>
              <a:gdLst/>
              <a:ahLst/>
              <a:cxnLst/>
              <a:rect l="l" t="t" r="r" b="b"/>
              <a:pathLst>
                <a:path w="25" h="1046" extrusionOk="0">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grpSp>
      <p:grpSp>
        <p:nvGrpSpPr>
          <p:cNvPr id="390" name="Google Shape;390;p10"/>
          <p:cNvGrpSpPr/>
          <p:nvPr/>
        </p:nvGrpSpPr>
        <p:grpSpPr>
          <a:xfrm>
            <a:off x="8171259" y="1248597"/>
            <a:ext cx="941097" cy="3346122"/>
            <a:chOff x="3124" y="236"/>
            <a:chExt cx="1443" cy="3848"/>
          </a:xfrm>
        </p:grpSpPr>
        <p:sp>
          <p:nvSpPr>
            <p:cNvPr id="391" name="Google Shape;391;p10"/>
            <p:cNvSpPr/>
            <p:nvPr/>
          </p:nvSpPr>
          <p:spPr>
            <a:xfrm>
              <a:off x="3858" y="1801"/>
              <a:ext cx="29" cy="1347"/>
            </a:xfrm>
            <a:custGeom>
              <a:avLst/>
              <a:gdLst/>
              <a:ahLst/>
              <a:cxnLst/>
              <a:rect l="l" t="t" r="r" b="b"/>
              <a:pathLst>
                <a:path w="29" h="1347" extrusionOk="0">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92" name="Google Shape;392;p10"/>
            <p:cNvSpPr/>
            <p:nvPr/>
          </p:nvSpPr>
          <p:spPr>
            <a:xfrm>
              <a:off x="3679" y="2551"/>
              <a:ext cx="161" cy="248"/>
            </a:xfrm>
            <a:custGeom>
              <a:avLst/>
              <a:gdLst/>
              <a:ahLst/>
              <a:cxnLst/>
              <a:rect l="l" t="t" r="r" b="b"/>
              <a:pathLst>
                <a:path w="68" h="105" extrusionOk="0">
                  <a:moveTo>
                    <a:pt x="65" y="105"/>
                  </a:moveTo>
                  <a:cubicBezTo>
                    <a:pt x="65" y="105"/>
                    <a:pt x="0" y="71"/>
                    <a:pt x="5" y="0"/>
                  </a:cubicBezTo>
                  <a:cubicBezTo>
                    <a:pt x="68" y="30"/>
                    <a:pt x="65" y="105"/>
                    <a:pt x="65" y="105"/>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93" name="Google Shape;393;p10"/>
            <p:cNvSpPr/>
            <p:nvPr/>
          </p:nvSpPr>
          <p:spPr>
            <a:xfrm>
              <a:off x="3889" y="2341"/>
              <a:ext cx="161" cy="250"/>
            </a:xfrm>
            <a:custGeom>
              <a:avLst/>
              <a:gdLst/>
              <a:ahLst/>
              <a:cxnLst/>
              <a:rect l="l" t="t" r="r" b="b"/>
              <a:pathLst>
                <a:path w="68" h="106" extrusionOk="0">
                  <a:moveTo>
                    <a:pt x="4" y="106"/>
                  </a:moveTo>
                  <a:cubicBezTo>
                    <a:pt x="4" y="106"/>
                    <a:pt x="68" y="71"/>
                    <a:pt x="64" y="0"/>
                  </a:cubicBezTo>
                  <a:cubicBezTo>
                    <a:pt x="0" y="31"/>
                    <a:pt x="4" y="106"/>
                    <a:pt x="4" y="106"/>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94" name="Google Shape;394;p10"/>
            <p:cNvSpPr/>
            <p:nvPr/>
          </p:nvSpPr>
          <p:spPr>
            <a:xfrm>
              <a:off x="3679" y="2844"/>
              <a:ext cx="161" cy="253"/>
            </a:xfrm>
            <a:custGeom>
              <a:avLst/>
              <a:gdLst/>
              <a:ahLst/>
              <a:cxnLst/>
              <a:rect l="l" t="t" r="r" b="b"/>
              <a:pathLst>
                <a:path w="68" h="107" extrusionOk="0">
                  <a:moveTo>
                    <a:pt x="65" y="107"/>
                  </a:moveTo>
                  <a:cubicBezTo>
                    <a:pt x="65" y="107"/>
                    <a:pt x="0" y="71"/>
                    <a:pt x="5" y="0"/>
                  </a:cubicBezTo>
                  <a:cubicBezTo>
                    <a:pt x="68" y="31"/>
                    <a:pt x="65" y="107"/>
                    <a:pt x="65" y="107"/>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95" name="Google Shape;395;p10"/>
            <p:cNvSpPr/>
            <p:nvPr/>
          </p:nvSpPr>
          <p:spPr>
            <a:xfrm>
              <a:off x="4021" y="1301"/>
              <a:ext cx="161" cy="250"/>
            </a:xfrm>
            <a:custGeom>
              <a:avLst/>
              <a:gdLst/>
              <a:ahLst/>
              <a:cxnLst/>
              <a:rect l="l" t="t" r="r" b="b"/>
              <a:pathLst>
                <a:path w="68" h="106" extrusionOk="0">
                  <a:moveTo>
                    <a:pt x="4" y="106"/>
                  </a:moveTo>
                  <a:cubicBezTo>
                    <a:pt x="4" y="106"/>
                    <a:pt x="68" y="70"/>
                    <a:pt x="64" y="0"/>
                  </a:cubicBezTo>
                  <a:cubicBezTo>
                    <a:pt x="0" y="31"/>
                    <a:pt x="4" y="106"/>
                    <a:pt x="4" y="106"/>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96" name="Google Shape;396;p10"/>
            <p:cNvSpPr/>
            <p:nvPr/>
          </p:nvSpPr>
          <p:spPr>
            <a:xfrm>
              <a:off x="3889" y="2967"/>
              <a:ext cx="161" cy="252"/>
            </a:xfrm>
            <a:custGeom>
              <a:avLst/>
              <a:gdLst/>
              <a:ahLst/>
              <a:cxnLst/>
              <a:rect l="l" t="t" r="r" b="b"/>
              <a:pathLst>
                <a:path w="68" h="107" extrusionOk="0">
                  <a:moveTo>
                    <a:pt x="4" y="107"/>
                  </a:moveTo>
                  <a:cubicBezTo>
                    <a:pt x="4" y="107"/>
                    <a:pt x="68" y="71"/>
                    <a:pt x="64" y="0"/>
                  </a:cubicBezTo>
                  <a:cubicBezTo>
                    <a:pt x="0" y="31"/>
                    <a:pt x="4" y="107"/>
                    <a:pt x="4" y="107"/>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97" name="Google Shape;397;p10"/>
            <p:cNvSpPr/>
            <p:nvPr/>
          </p:nvSpPr>
          <p:spPr>
            <a:xfrm>
              <a:off x="3679" y="2220"/>
              <a:ext cx="161" cy="253"/>
            </a:xfrm>
            <a:custGeom>
              <a:avLst/>
              <a:gdLst/>
              <a:ahLst/>
              <a:cxnLst/>
              <a:rect l="l" t="t" r="r" b="b"/>
              <a:pathLst>
                <a:path w="68" h="107" extrusionOk="0">
                  <a:moveTo>
                    <a:pt x="65" y="107"/>
                  </a:moveTo>
                  <a:cubicBezTo>
                    <a:pt x="65" y="107"/>
                    <a:pt x="0" y="72"/>
                    <a:pt x="5" y="0"/>
                  </a:cubicBezTo>
                  <a:cubicBezTo>
                    <a:pt x="68" y="32"/>
                    <a:pt x="65" y="107"/>
                    <a:pt x="65" y="107"/>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98" name="Google Shape;398;p10"/>
            <p:cNvSpPr/>
            <p:nvPr/>
          </p:nvSpPr>
          <p:spPr>
            <a:xfrm>
              <a:off x="3889" y="2012"/>
              <a:ext cx="161" cy="251"/>
            </a:xfrm>
            <a:custGeom>
              <a:avLst/>
              <a:gdLst/>
              <a:ahLst/>
              <a:cxnLst/>
              <a:rect l="l" t="t" r="r" b="b"/>
              <a:pathLst>
                <a:path w="68" h="106" extrusionOk="0">
                  <a:moveTo>
                    <a:pt x="4" y="106"/>
                  </a:moveTo>
                  <a:cubicBezTo>
                    <a:pt x="4" y="106"/>
                    <a:pt x="68" y="71"/>
                    <a:pt x="64" y="0"/>
                  </a:cubicBezTo>
                  <a:cubicBezTo>
                    <a:pt x="0" y="31"/>
                    <a:pt x="4" y="106"/>
                    <a:pt x="4" y="106"/>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99" name="Google Shape;399;p10"/>
            <p:cNvSpPr/>
            <p:nvPr/>
          </p:nvSpPr>
          <p:spPr>
            <a:xfrm>
              <a:off x="3679" y="1904"/>
              <a:ext cx="161" cy="250"/>
            </a:xfrm>
            <a:custGeom>
              <a:avLst/>
              <a:gdLst/>
              <a:ahLst/>
              <a:cxnLst/>
              <a:rect l="l" t="t" r="r" b="b"/>
              <a:pathLst>
                <a:path w="68" h="106" extrusionOk="0">
                  <a:moveTo>
                    <a:pt x="65" y="106"/>
                  </a:moveTo>
                  <a:cubicBezTo>
                    <a:pt x="65" y="106"/>
                    <a:pt x="0" y="71"/>
                    <a:pt x="5" y="0"/>
                  </a:cubicBezTo>
                  <a:cubicBezTo>
                    <a:pt x="68" y="31"/>
                    <a:pt x="65" y="106"/>
                    <a:pt x="65" y="106"/>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00" name="Google Shape;400;p10"/>
            <p:cNvSpPr/>
            <p:nvPr/>
          </p:nvSpPr>
          <p:spPr>
            <a:xfrm>
              <a:off x="3679" y="1608"/>
              <a:ext cx="161" cy="251"/>
            </a:xfrm>
            <a:custGeom>
              <a:avLst/>
              <a:gdLst/>
              <a:ahLst/>
              <a:cxnLst/>
              <a:rect l="l" t="t" r="r" b="b"/>
              <a:pathLst>
                <a:path w="68" h="106" extrusionOk="0">
                  <a:moveTo>
                    <a:pt x="65" y="106"/>
                  </a:moveTo>
                  <a:cubicBezTo>
                    <a:pt x="65" y="106"/>
                    <a:pt x="0" y="71"/>
                    <a:pt x="5" y="0"/>
                  </a:cubicBezTo>
                  <a:cubicBezTo>
                    <a:pt x="68" y="31"/>
                    <a:pt x="65" y="106"/>
                    <a:pt x="65" y="106"/>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01" name="Google Shape;401;p10"/>
            <p:cNvSpPr/>
            <p:nvPr/>
          </p:nvSpPr>
          <p:spPr>
            <a:xfrm>
              <a:off x="3889" y="1696"/>
              <a:ext cx="161" cy="250"/>
            </a:xfrm>
            <a:custGeom>
              <a:avLst/>
              <a:gdLst/>
              <a:ahLst/>
              <a:cxnLst/>
              <a:rect l="l" t="t" r="r" b="b"/>
              <a:pathLst>
                <a:path w="68" h="106" extrusionOk="0">
                  <a:moveTo>
                    <a:pt x="4" y="106"/>
                  </a:moveTo>
                  <a:cubicBezTo>
                    <a:pt x="4" y="106"/>
                    <a:pt x="68" y="71"/>
                    <a:pt x="64" y="0"/>
                  </a:cubicBezTo>
                  <a:cubicBezTo>
                    <a:pt x="0" y="31"/>
                    <a:pt x="4" y="106"/>
                    <a:pt x="4" y="106"/>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02" name="Google Shape;402;p10"/>
            <p:cNvSpPr/>
            <p:nvPr/>
          </p:nvSpPr>
          <p:spPr>
            <a:xfrm>
              <a:off x="3360" y="486"/>
              <a:ext cx="21" cy="1049"/>
            </a:xfrm>
            <a:custGeom>
              <a:avLst/>
              <a:gdLst/>
              <a:ahLst/>
              <a:cxnLst/>
              <a:rect l="l" t="t" r="r" b="b"/>
              <a:pathLst>
                <a:path w="21" h="1049" extrusionOk="0">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03" name="Google Shape;403;p10"/>
            <p:cNvSpPr/>
            <p:nvPr/>
          </p:nvSpPr>
          <p:spPr>
            <a:xfrm>
              <a:off x="3220" y="1048"/>
              <a:ext cx="126" cy="194"/>
            </a:xfrm>
            <a:custGeom>
              <a:avLst/>
              <a:gdLst/>
              <a:ahLst/>
              <a:cxnLst/>
              <a:rect l="l" t="t" r="r" b="b"/>
              <a:pathLst>
                <a:path w="53" h="82" extrusionOk="0">
                  <a:moveTo>
                    <a:pt x="51" y="82"/>
                  </a:moveTo>
                  <a:cubicBezTo>
                    <a:pt x="51" y="82"/>
                    <a:pt x="0" y="55"/>
                    <a:pt x="4" y="0"/>
                  </a:cubicBezTo>
                  <a:cubicBezTo>
                    <a:pt x="53" y="24"/>
                    <a:pt x="51" y="82"/>
                    <a:pt x="51" y="82"/>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04" name="Google Shape;404;p10"/>
            <p:cNvSpPr/>
            <p:nvPr/>
          </p:nvSpPr>
          <p:spPr>
            <a:xfrm>
              <a:off x="3386" y="885"/>
              <a:ext cx="123" cy="196"/>
            </a:xfrm>
            <a:custGeom>
              <a:avLst/>
              <a:gdLst/>
              <a:ahLst/>
              <a:cxnLst/>
              <a:rect l="l" t="t" r="r" b="b"/>
              <a:pathLst>
                <a:path w="52" h="83" extrusionOk="0">
                  <a:moveTo>
                    <a:pt x="3" y="83"/>
                  </a:moveTo>
                  <a:cubicBezTo>
                    <a:pt x="3" y="83"/>
                    <a:pt x="52" y="55"/>
                    <a:pt x="49" y="0"/>
                  </a:cubicBezTo>
                  <a:cubicBezTo>
                    <a:pt x="0" y="25"/>
                    <a:pt x="3" y="83"/>
                    <a:pt x="3" y="83"/>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05" name="Google Shape;405;p10"/>
            <p:cNvSpPr/>
            <p:nvPr/>
          </p:nvSpPr>
          <p:spPr>
            <a:xfrm>
              <a:off x="3220" y="1277"/>
              <a:ext cx="126" cy="196"/>
            </a:xfrm>
            <a:custGeom>
              <a:avLst/>
              <a:gdLst/>
              <a:ahLst/>
              <a:cxnLst/>
              <a:rect l="l" t="t" r="r" b="b"/>
              <a:pathLst>
                <a:path w="53" h="83" extrusionOk="0">
                  <a:moveTo>
                    <a:pt x="51" y="83"/>
                  </a:moveTo>
                  <a:cubicBezTo>
                    <a:pt x="51" y="83"/>
                    <a:pt x="0" y="55"/>
                    <a:pt x="4" y="0"/>
                  </a:cubicBezTo>
                  <a:cubicBezTo>
                    <a:pt x="53" y="24"/>
                    <a:pt x="51" y="83"/>
                    <a:pt x="51" y="83"/>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06" name="Google Shape;406;p10"/>
            <p:cNvSpPr/>
            <p:nvPr/>
          </p:nvSpPr>
          <p:spPr>
            <a:xfrm>
              <a:off x="3386" y="1114"/>
              <a:ext cx="123" cy="194"/>
            </a:xfrm>
            <a:custGeom>
              <a:avLst/>
              <a:gdLst/>
              <a:ahLst/>
              <a:cxnLst/>
              <a:rect l="l" t="t" r="r" b="b"/>
              <a:pathLst>
                <a:path w="52" h="82" extrusionOk="0">
                  <a:moveTo>
                    <a:pt x="3" y="82"/>
                  </a:moveTo>
                  <a:cubicBezTo>
                    <a:pt x="3" y="82"/>
                    <a:pt x="52" y="55"/>
                    <a:pt x="49" y="0"/>
                  </a:cubicBezTo>
                  <a:cubicBezTo>
                    <a:pt x="0" y="24"/>
                    <a:pt x="3" y="82"/>
                    <a:pt x="3" y="82"/>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07" name="Google Shape;407;p10"/>
            <p:cNvSpPr/>
            <p:nvPr/>
          </p:nvSpPr>
          <p:spPr>
            <a:xfrm>
              <a:off x="3386" y="1372"/>
              <a:ext cx="123" cy="196"/>
            </a:xfrm>
            <a:custGeom>
              <a:avLst/>
              <a:gdLst/>
              <a:ahLst/>
              <a:cxnLst/>
              <a:rect l="l" t="t" r="r" b="b"/>
              <a:pathLst>
                <a:path w="52" h="83" extrusionOk="0">
                  <a:moveTo>
                    <a:pt x="3" y="83"/>
                  </a:moveTo>
                  <a:cubicBezTo>
                    <a:pt x="3" y="83"/>
                    <a:pt x="52" y="55"/>
                    <a:pt x="49" y="0"/>
                  </a:cubicBezTo>
                  <a:cubicBezTo>
                    <a:pt x="0" y="24"/>
                    <a:pt x="3" y="83"/>
                    <a:pt x="3" y="83"/>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08" name="Google Shape;408;p10"/>
            <p:cNvSpPr/>
            <p:nvPr/>
          </p:nvSpPr>
          <p:spPr>
            <a:xfrm>
              <a:off x="3220" y="793"/>
              <a:ext cx="126" cy="196"/>
            </a:xfrm>
            <a:custGeom>
              <a:avLst/>
              <a:gdLst/>
              <a:ahLst/>
              <a:cxnLst/>
              <a:rect l="l" t="t" r="r" b="b"/>
              <a:pathLst>
                <a:path w="53" h="83" extrusionOk="0">
                  <a:moveTo>
                    <a:pt x="51" y="83"/>
                  </a:moveTo>
                  <a:cubicBezTo>
                    <a:pt x="51" y="83"/>
                    <a:pt x="0" y="55"/>
                    <a:pt x="4" y="0"/>
                  </a:cubicBezTo>
                  <a:cubicBezTo>
                    <a:pt x="53" y="25"/>
                    <a:pt x="51" y="83"/>
                    <a:pt x="51" y="83"/>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09" name="Google Shape;409;p10"/>
            <p:cNvSpPr/>
            <p:nvPr/>
          </p:nvSpPr>
          <p:spPr>
            <a:xfrm>
              <a:off x="3386" y="630"/>
              <a:ext cx="123" cy="196"/>
            </a:xfrm>
            <a:custGeom>
              <a:avLst/>
              <a:gdLst/>
              <a:ahLst/>
              <a:cxnLst/>
              <a:rect l="l" t="t" r="r" b="b"/>
              <a:pathLst>
                <a:path w="52" h="83" extrusionOk="0">
                  <a:moveTo>
                    <a:pt x="3" y="83"/>
                  </a:moveTo>
                  <a:cubicBezTo>
                    <a:pt x="3" y="83"/>
                    <a:pt x="52" y="56"/>
                    <a:pt x="49" y="0"/>
                  </a:cubicBezTo>
                  <a:cubicBezTo>
                    <a:pt x="0" y="24"/>
                    <a:pt x="3" y="83"/>
                    <a:pt x="3" y="83"/>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10" name="Google Shape;410;p10"/>
            <p:cNvSpPr/>
            <p:nvPr/>
          </p:nvSpPr>
          <p:spPr>
            <a:xfrm>
              <a:off x="3220" y="545"/>
              <a:ext cx="126" cy="196"/>
            </a:xfrm>
            <a:custGeom>
              <a:avLst/>
              <a:gdLst/>
              <a:ahLst/>
              <a:cxnLst/>
              <a:rect l="l" t="t" r="r" b="b"/>
              <a:pathLst>
                <a:path w="53" h="83" extrusionOk="0">
                  <a:moveTo>
                    <a:pt x="51" y="83"/>
                  </a:moveTo>
                  <a:cubicBezTo>
                    <a:pt x="51" y="83"/>
                    <a:pt x="0" y="55"/>
                    <a:pt x="4" y="0"/>
                  </a:cubicBezTo>
                  <a:cubicBezTo>
                    <a:pt x="53" y="25"/>
                    <a:pt x="51" y="83"/>
                    <a:pt x="51" y="83"/>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11" name="Google Shape;411;p10"/>
            <p:cNvSpPr/>
            <p:nvPr/>
          </p:nvSpPr>
          <p:spPr>
            <a:xfrm>
              <a:off x="3220" y="316"/>
              <a:ext cx="126" cy="196"/>
            </a:xfrm>
            <a:custGeom>
              <a:avLst/>
              <a:gdLst/>
              <a:ahLst/>
              <a:cxnLst/>
              <a:rect l="l" t="t" r="r" b="b"/>
              <a:pathLst>
                <a:path w="53" h="83" extrusionOk="0">
                  <a:moveTo>
                    <a:pt x="51" y="83"/>
                  </a:moveTo>
                  <a:cubicBezTo>
                    <a:pt x="51" y="83"/>
                    <a:pt x="0" y="56"/>
                    <a:pt x="4" y="0"/>
                  </a:cubicBezTo>
                  <a:cubicBezTo>
                    <a:pt x="53" y="25"/>
                    <a:pt x="51" y="83"/>
                    <a:pt x="51" y="83"/>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12" name="Google Shape;412;p10"/>
            <p:cNvSpPr/>
            <p:nvPr/>
          </p:nvSpPr>
          <p:spPr>
            <a:xfrm>
              <a:off x="3386" y="385"/>
              <a:ext cx="123" cy="193"/>
            </a:xfrm>
            <a:custGeom>
              <a:avLst/>
              <a:gdLst/>
              <a:ahLst/>
              <a:cxnLst/>
              <a:rect l="l" t="t" r="r" b="b"/>
              <a:pathLst>
                <a:path w="52" h="82" extrusionOk="0">
                  <a:moveTo>
                    <a:pt x="3" y="82"/>
                  </a:moveTo>
                  <a:cubicBezTo>
                    <a:pt x="3" y="82"/>
                    <a:pt x="52" y="55"/>
                    <a:pt x="49" y="0"/>
                  </a:cubicBezTo>
                  <a:cubicBezTo>
                    <a:pt x="0" y="24"/>
                    <a:pt x="3" y="82"/>
                    <a:pt x="3" y="82"/>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13" name="Google Shape;413;p10"/>
            <p:cNvSpPr/>
            <p:nvPr/>
          </p:nvSpPr>
          <p:spPr>
            <a:xfrm>
              <a:off x="3124" y="1062"/>
              <a:ext cx="264" cy="1241"/>
            </a:xfrm>
            <a:custGeom>
              <a:avLst/>
              <a:gdLst/>
              <a:ahLst/>
              <a:cxnLst/>
              <a:rect l="l" t="t" r="r" b="b"/>
              <a:pathLst>
                <a:path w="112" h="525" extrusionOk="0">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14" name="Google Shape;414;p10"/>
            <p:cNvSpPr/>
            <p:nvPr/>
          </p:nvSpPr>
          <p:spPr>
            <a:xfrm>
              <a:off x="3737" y="1710"/>
              <a:ext cx="378" cy="1786"/>
            </a:xfrm>
            <a:custGeom>
              <a:avLst/>
              <a:gdLst/>
              <a:ahLst/>
              <a:cxnLst/>
              <a:rect l="l" t="t" r="r" b="b"/>
              <a:pathLst>
                <a:path w="160" h="756" extrusionOk="0">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15" name="Google Shape;415;p10"/>
            <p:cNvSpPr/>
            <p:nvPr/>
          </p:nvSpPr>
          <p:spPr>
            <a:xfrm>
              <a:off x="3249" y="2924"/>
              <a:ext cx="359" cy="560"/>
            </a:xfrm>
            <a:custGeom>
              <a:avLst/>
              <a:gdLst/>
              <a:ahLst/>
              <a:cxnLst/>
              <a:rect l="l" t="t" r="r" b="b"/>
              <a:pathLst>
                <a:path w="152" h="237" extrusionOk="0">
                  <a:moveTo>
                    <a:pt x="144" y="237"/>
                  </a:moveTo>
                  <a:cubicBezTo>
                    <a:pt x="144" y="237"/>
                    <a:pt x="0" y="159"/>
                    <a:pt x="11" y="0"/>
                  </a:cubicBezTo>
                  <a:cubicBezTo>
                    <a:pt x="152" y="69"/>
                    <a:pt x="144" y="237"/>
                    <a:pt x="144" y="237"/>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16" name="Google Shape;416;p10"/>
            <p:cNvSpPr/>
            <p:nvPr/>
          </p:nvSpPr>
          <p:spPr>
            <a:xfrm>
              <a:off x="3324" y="2992"/>
              <a:ext cx="305" cy="520"/>
            </a:xfrm>
            <a:custGeom>
              <a:avLst/>
              <a:gdLst/>
              <a:ahLst/>
              <a:cxnLst/>
              <a:rect l="l" t="t" r="r" b="b"/>
              <a:pathLst>
                <a:path w="129" h="220" extrusionOk="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17" name="Google Shape;417;p10"/>
            <p:cNvSpPr/>
            <p:nvPr/>
          </p:nvSpPr>
          <p:spPr>
            <a:xfrm>
              <a:off x="3610" y="375"/>
              <a:ext cx="232" cy="444"/>
            </a:xfrm>
            <a:custGeom>
              <a:avLst/>
              <a:gdLst/>
              <a:ahLst/>
              <a:cxnLst/>
              <a:rect l="l" t="t" r="r" b="b"/>
              <a:pathLst>
                <a:path w="98" h="188" extrusionOk="0">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18" name="Google Shape;418;p10"/>
            <p:cNvSpPr/>
            <p:nvPr/>
          </p:nvSpPr>
          <p:spPr>
            <a:xfrm>
              <a:off x="3712" y="387"/>
              <a:ext cx="118" cy="371"/>
            </a:xfrm>
            <a:custGeom>
              <a:avLst/>
              <a:gdLst/>
              <a:ahLst/>
              <a:cxnLst/>
              <a:rect l="l" t="t" r="r" b="b"/>
              <a:pathLst>
                <a:path w="50" h="157" extrusionOk="0">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19" name="Google Shape;419;p10"/>
            <p:cNvSpPr/>
            <p:nvPr/>
          </p:nvSpPr>
          <p:spPr>
            <a:xfrm>
              <a:off x="3627" y="1757"/>
              <a:ext cx="252" cy="498"/>
            </a:xfrm>
            <a:custGeom>
              <a:avLst/>
              <a:gdLst/>
              <a:ahLst/>
              <a:cxnLst/>
              <a:rect l="l" t="t" r="r" b="b"/>
              <a:pathLst>
                <a:path w="107" h="211" extrusionOk="0">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20" name="Google Shape;420;p10"/>
            <p:cNvSpPr/>
            <p:nvPr/>
          </p:nvSpPr>
          <p:spPr>
            <a:xfrm>
              <a:off x="3740" y="1766"/>
              <a:ext cx="128" cy="416"/>
            </a:xfrm>
            <a:custGeom>
              <a:avLst/>
              <a:gdLst/>
              <a:ahLst/>
              <a:cxnLst/>
              <a:rect l="l" t="t" r="r" b="b"/>
              <a:pathLst>
                <a:path w="54" h="176" extrusionOk="0">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21" name="Google Shape;421;p10"/>
            <p:cNvSpPr/>
            <p:nvPr/>
          </p:nvSpPr>
          <p:spPr>
            <a:xfrm>
              <a:off x="3608" y="3016"/>
              <a:ext cx="255" cy="498"/>
            </a:xfrm>
            <a:custGeom>
              <a:avLst/>
              <a:gdLst/>
              <a:ahLst/>
              <a:cxnLst/>
              <a:rect l="l" t="t" r="r" b="b"/>
              <a:pathLst>
                <a:path w="108" h="211" extrusionOk="0">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22" name="Google Shape;422;p10"/>
            <p:cNvSpPr/>
            <p:nvPr/>
          </p:nvSpPr>
          <p:spPr>
            <a:xfrm>
              <a:off x="3721" y="3025"/>
              <a:ext cx="128" cy="416"/>
            </a:xfrm>
            <a:custGeom>
              <a:avLst/>
              <a:gdLst/>
              <a:ahLst/>
              <a:cxnLst/>
              <a:rect l="l" t="t" r="r" b="b"/>
              <a:pathLst>
                <a:path w="54" h="176" extrusionOk="0">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23" name="Google Shape;423;p10"/>
            <p:cNvSpPr/>
            <p:nvPr/>
          </p:nvSpPr>
          <p:spPr>
            <a:xfrm>
              <a:off x="3329" y="1528"/>
              <a:ext cx="255" cy="496"/>
            </a:xfrm>
            <a:custGeom>
              <a:avLst/>
              <a:gdLst/>
              <a:ahLst/>
              <a:cxnLst/>
              <a:rect l="l" t="t" r="r" b="b"/>
              <a:pathLst>
                <a:path w="108" h="210" extrusionOk="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24" name="Google Shape;424;p10"/>
            <p:cNvSpPr/>
            <p:nvPr/>
          </p:nvSpPr>
          <p:spPr>
            <a:xfrm>
              <a:off x="3341" y="1537"/>
              <a:ext cx="127" cy="418"/>
            </a:xfrm>
            <a:custGeom>
              <a:avLst/>
              <a:gdLst/>
              <a:ahLst/>
              <a:cxnLst/>
              <a:rect l="l" t="t" r="r" b="b"/>
              <a:pathLst>
                <a:path w="54" h="177" extrusionOk="0">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25" name="Google Shape;425;p10"/>
            <p:cNvSpPr/>
            <p:nvPr/>
          </p:nvSpPr>
          <p:spPr>
            <a:xfrm>
              <a:off x="3261" y="2272"/>
              <a:ext cx="356" cy="560"/>
            </a:xfrm>
            <a:custGeom>
              <a:avLst/>
              <a:gdLst/>
              <a:ahLst/>
              <a:cxnLst/>
              <a:rect l="l" t="t" r="r" b="b"/>
              <a:pathLst>
                <a:path w="151" h="237" extrusionOk="0">
                  <a:moveTo>
                    <a:pt x="143" y="237"/>
                  </a:moveTo>
                  <a:cubicBezTo>
                    <a:pt x="143" y="237"/>
                    <a:pt x="0" y="158"/>
                    <a:pt x="10" y="0"/>
                  </a:cubicBezTo>
                  <a:cubicBezTo>
                    <a:pt x="151" y="69"/>
                    <a:pt x="143" y="237"/>
                    <a:pt x="143" y="237"/>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26" name="Google Shape;426;p10"/>
            <p:cNvSpPr/>
            <p:nvPr/>
          </p:nvSpPr>
          <p:spPr>
            <a:xfrm>
              <a:off x="3615" y="1863"/>
              <a:ext cx="357" cy="560"/>
            </a:xfrm>
            <a:custGeom>
              <a:avLst/>
              <a:gdLst/>
              <a:ahLst/>
              <a:cxnLst/>
              <a:rect l="l" t="t" r="r" b="b"/>
              <a:pathLst>
                <a:path w="151" h="237" extrusionOk="0">
                  <a:moveTo>
                    <a:pt x="7" y="237"/>
                  </a:moveTo>
                  <a:cubicBezTo>
                    <a:pt x="7" y="237"/>
                    <a:pt x="151" y="159"/>
                    <a:pt x="140" y="0"/>
                  </a:cubicBezTo>
                  <a:cubicBezTo>
                    <a:pt x="0" y="69"/>
                    <a:pt x="7" y="237"/>
                    <a:pt x="7" y="237"/>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27" name="Google Shape;427;p10"/>
            <p:cNvSpPr/>
            <p:nvPr/>
          </p:nvSpPr>
          <p:spPr>
            <a:xfrm>
              <a:off x="3587" y="2463"/>
              <a:ext cx="356" cy="562"/>
            </a:xfrm>
            <a:custGeom>
              <a:avLst/>
              <a:gdLst/>
              <a:ahLst/>
              <a:cxnLst/>
              <a:rect l="l" t="t" r="r" b="b"/>
              <a:pathLst>
                <a:path w="151" h="238" extrusionOk="0">
                  <a:moveTo>
                    <a:pt x="8" y="238"/>
                  </a:moveTo>
                  <a:cubicBezTo>
                    <a:pt x="8" y="238"/>
                    <a:pt x="151" y="159"/>
                    <a:pt x="140" y="0"/>
                  </a:cubicBezTo>
                  <a:cubicBezTo>
                    <a:pt x="0" y="70"/>
                    <a:pt x="8" y="238"/>
                    <a:pt x="8" y="238"/>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28" name="Google Shape;428;p10"/>
            <p:cNvSpPr/>
            <p:nvPr/>
          </p:nvSpPr>
          <p:spPr>
            <a:xfrm>
              <a:off x="3591" y="3096"/>
              <a:ext cx="352" cy="562"/>
            </a:xfrm>
            <a:custGeom>
              <a:avLst/>
              <a:gdLst/>
              <a:ahLst/>
              <a:cxnLst/>
              <a:rect l="l" t="t" r="r" b="b"/>
              <a:pathLst>
                <a:path w="149" h="238" extrusionOk="0">
                  <a:moveTo>
                    <a:pt x="7" y="238"/>
                  </a:moveTo>
                  <a:cubicBezTo>
                    <a:pt x="7" y="238"/>
                    <a:pt x="149" y="159"/>
                    <a:pt x="140" y="0"/>
                  </a:cubicBezTo>
                  <a:cubicBezTo>
                    <a:pt x="0" y="70"/>
                    <a:pt x="7" y="238"/>
                    <a:pt x="7" y="238"/>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29" name="Google Shape;429;p10"/>
            <p:cNvSpPr/>
            <p:nvPr/>
          </p:nvSpPr>
          <p:spPr>
            <a:xfrm>
              <a:off x="3244" y="1603"/>
              <a:ext cx="357" cy="555"/>
            </a:xfrm>
            <a:custGeom>
              <a:avLst/>
              <a:gdLst/>
              <a:ahLst/>
              <a:cxnLst/>
              <a:rect l="l" t="t" r="r" b="b"/>
              <a:pathLst>
                <a:path w="151" h="235" extrusionOk="0">
                  <a:moveTo>
                    <a:pt x="144" y="235"/>
                  </a:moveTo>
                  <a:cubicBezTo>
                    <a:pt x="144" y="235"/>
                    <a:pt x="0" y="157"/>
                    <a:pt x="11" y="0"/>
                  </a:cubicBezTo>
                  <a:cubicBezTo>
                    <a:pt x="151" y="68"/>
                    <a:pt x="144" y="235"/>
                    <a:pt x="144" y="235"/>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30" name="Google Shape;430;p10"/>
            <p:cNvSpPr/>
            <p:nvPr/>
          </p:nvSpPr>
          <p:spPr>
            <a:xfrm>
              <a:off x="3631" y="1138"/>
              <a:ext cx="355" cy="558"/>
            </a:xfrm>
            <a:custGeom>
              <a:avLst/>
              <a:gdLst/>
              <a:ahLst/>
              <a:cxnLst/>
              <a:rect l="l" t="t" r="r" b="b"/>
              <a:pathLst>
                <a:path w="150" h="236" extrusionOk="0">
                  <a:moveTo>
                    <a:pt x="6" y="236"/>
                  </a:moveTo>
                  <a:cubicBezTo>
                    <a:pt x="6" y="236"/>
                    <a:pt x="150" y="158"/>
                    <a:pt x="140" y="0"/>
                  </a:cubicBezTo>
                  <a:cubicBezTo>
                    <a:pt x="0" y="69"/>
                    <a:pt x="6" y="236"/>
                    <a:pt x="6" y="236"/>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31" name="Google Shape;431;p10"/>
            <p:cNvSpPr/>
            <p:nvPr/>
          </p:nvSpPr>
          <p:spPr>
            <a:xfrm>
              <a:off x="3244" y="895"/>
              <a:ext cx="357" cy="560"/>
            </a:xfrm>
            <a:custGeom>
              <a:avLst/>
              <a:gdLst/>
              <a:ahLst/>
              <a:cxnLst/>
              <a:rect l="l" t="t" r="r" b="b"/>
              <a:pathLst>
                <a:path w="151" h="237" extrusionOk="0">
                  <a:moveTo>
                    <a:pt x="144" y="237"/>
                  </a:moveTo>
                  <a:cubicBezTo>
                    <a:pt x="144" y="237"/>
                    <a:pt x="0" y="159"/>
                    <a:pt x="11" y="0"/>
                  </a:cubicBezTo>
                  <a:cubicBezTo>
                    <a:pt x="151" y="70"/>
                    <a:pt x="144" y="237"/>
                    <a:pt x="144" y="237"/>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32" name="Google Shape;432;p10"/>
            <p:cNvSpPr/>
            <p:nvPr/>
          </p:nvSpPr>
          <p:spPr>
            <a:xfrm>
              <a:off x="3228" y="236"/>
              <a:ext cx="359" cy="562"/>
            </a:xfrm>
            <a:custGeom>
              <a:avLst/>
              <a:gdLst/>
              <a:ahLst/>
              <a:cxnLst/>
              <a:rect l="l" t="t" r="r" b="b"/>
              <a:pathLst>
                <a:path w="152" h="238" extrusionOk="0">
                  <a:moveTo>
                    <a:pt x="144" y="238"/>
                  </a:moveTo>
                  <a:cubicBezTo>
                    <a:pt x="144" y="238"/>
                    <a:pt x="0" y="160"/>
                    <a:pt x="11" y="0"/>
                  </a:cubicBezTo>
                  <a:cubicBezTo>
                    <a:pt x="152" y="70"/>
                    <a:pt x="144" y="238"/>
                    <a:pt x="144" y="238"/>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33" name="Google Shape;433;p10"/>
            <p:cNvSpPr/>
            <p:nvPr/>
          </p:nvSpPr>
          <p:spPr>
            <a:xfrm>
              <a:off x="3601" y="488"/>
              <a:ext cx="321" cy="501"/>
            </a:xfrm>
            <a:custGeom>
              <a:avLst/>
              <a:gdLst/>
              <a:ahLst/>
              <a:cxnLst/>
              <a:rect l="l" t="t" r="r" b="b"/>
              <a:pathLst>
                <a:path w="136" h="212" extrusionOk="0">
                  <a:moveTo>
                    <a:pt x="6" y="212"/>
                  </a:moveTo>
                  <a:cubicBezTo>
                    <a:pt x="6" y="212"/>
                    <a:pt x="136" y="143"/>
                    <a:pt x="126" y="0"/>
                  </a:cubicBezTo>
                  <a:cubicBezTo>
                    <a:pt x="0" y="63"/>
                    <a:pt x="6" y="212"/>
                    <a:pt x="6" y="212"/>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34" name="Google Shape;434;p10"/>
            <p:cNvSpPr/>
            <p:nvPr/>
          </p:nvSpPr>
          <p:spPr>
            <a:xfrm>
              <a:off x="3636" y="1863"/>
              <a:ext cx="300" cy="551"/>
            </a:xfrm>
            <a:custGeom>
              <a:avLst/>
              <a:gdLst/>
              <a:ahLst/>
              <a:cxnLst/>
              <a:rect l="l" t="t" r="r" b="b"/>
              <a:pathLst>
                <a:path w="127" h="233" extrusionOk="0">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35" name="Google Shape;435;p10"/>
            <p:cNvSpPr/>
            <p:nvPr/>
          </p:nvSpPr>
          <p:spPr>
            <a:xfrm>
              <a:off x="3653" y="1157"/>
              <a:ext cx="300" cy="550"/>
            </a:xfrm>
            <a:custGeom>
              <a:avLst/>
              <a:gdLst/>
              <a:ahLst/>
              <a:cxnLst/>
              <a:rect l="l" t="t" r="r" b="b"/>
              <a:pathLst>
                <a:path w="127" h="233" extrusionOk="0">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36" name="Google Shape;436;p10"/>
            <p:cNvSpPr/>
            <p:nvPr/>
          </p:nvSpPr>
          <p:spPr>
            <a:xfrm>
              <a:off x="3620" y="496"/>
              <a:ext cx="269" cy="493"/>
            </a:xfrm>
            <a:custGeom>
              <a:avLst/>
              <a:gdLst/>
              <a:ahLst/>
              <a:cxnLst/>
              <a:rect l="l" t="t" r="r" b="b"/>
              <a:pathLst>
                <a:path w="114" h="209" extrusionOk="0">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37" name="Google Shape;437;p10"/>
            <p:cNvSpPr/>
            <p:nvPr/>
          </p:nvSpPr>
          <p:spPr>
            <a:xfrm>
              <a:off x="3265" y="273"/>
              <a:ext cx="319" cy="530"/>
            </a:xfrm>
            <a:custGeom>
              <a:avLst/>
              <a:gdLst/>
              <a:ahLst/>
              <a:cxnLst/>
              <a:rect l="l" t="t" r="r" b="b"/>
              <a:pathLst>
                <a:path w="135" h="224" extrusionOk="0">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38" name="Google Shape;438;p10"/>
            <p:cNvSpPr/>
            <p:nvPr/>
          </p:nvSpPr>
          <p:spPr>
            <a:xfrm>
              <a:off x="3279" y="916"/>
              <a:ext cx="319" cy="529"/>
            </a:xfrm>
            <a:custGeom>
              <a:avLst/>
              <a:gdLst/>
              <a:ahLst/>
              <a:cxnLst/>
              <a:rect l="l" t="t" r="r" b="b"/>
              <a:pathLst>
                <a:path w="135" h="224" extrusionOk="0">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39" name="Google Shape;439;p10"/>
            <p:cNvSpPr/>
            <p:nvPr/>
          </p:nvSpPr>
          <p:spPr>
            <a:xfrm>
              <a:off x="3289" y="1625"/>
              <a:ext cx="305" cy="517"/>
            </a:xfrm>
            <a:custGeom>
              <a:avLst/>
              <a:gdLst/>
              <a:ahLst/>
              <a:cxnLst/>
              <a:rect l="l" t="t" r="r" b="b"/>
              <a:pathLst>
                <a:path w="129" h="219" extrusionOk="0">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40" name="Google Shape;440;p10"/>
            <p:cNvSpPr/>
            <p:nvPr/>
          </p:nvSpPr>
          <p:spPr>
            <a:xfrm>
              <a:off x="3291" y="2277"/>
              <a:ext cx="310" cy="517"/>
            </a:xfrm>
            <a:custGeom>
              <a:avLst/>
              <a:gdLst/>
              <a:ahLst/>
              <a:cxnLst/>
              <a:rect l="l" t="t" r="r" b="b"/>
              <a:pathLst>
                <a:path w="131" h="219" extrusionOk="0">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41" name="Google Shape;441;p10"/>
            <p:cNvSpPr/>
            <p:nvPr/>
          </p:nvSpPr>
          <p:spPr>
            <a:xfrm>
              <a:off x="3608" y="2437"/>
              <a:ext cx="300" cy="551"/>
            </a:xfrm>
            <a:custGeom>
              <a:avLst/>
              <a:gdLst/>
              <a:ahLst/>
              <a:cxnLst/>
              <a:rect l="l" t="t" r="r" b="b"/>
              <a:pathLst>
                <a:path w="127" h="233" extrusionOk="0">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42" name="Google Shape;442;p10"/>
            <p:cNvSpPr/>
            <p:nvPr/>
          </p:nvSpPr>
          <p:spPr>
            <a:xfrm>
              <a:off x="3608" y="3089"/>
              <a:ext cx="300" cy="551"/>
            </a:xfrm>
            <a:custGeom>
              <a:avLst/>
              <a:gdLst/>
              <a:ahLst/>
              <a:cxnLst/>
              <a:rect l="l" t="t" r="r" b="b"/>
              <a:pathLst>
                <a:path w="127" h="233" extrusionOk="0">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43" name="Google Shape;443;p10"/>
            <p:cNvSpPr/>
            <p:nvPr/>
          </p:nvSpPr>
          <p:spPr>
            <a:xfrm>
              <a:off x="3575" y="751"/>
              <a:ext cx="68" cy="2938"/>
            </a:xfrm>
            <a:custGeom>
              <a:avLst/>
              <a:gdLst/>
              <a:ahLst/>
              <a:cxnLst/>
              <a:rect l="l" t="t" r="r" b="b"/>
              <a:pathLst>
                <a:path w="29" h="1244" extrusionOk="0">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44" name="Google Shape;444;p10"/>
            <p:cNvSpPr/>
            <p:nvPr/>
          </p:nvSpPr>
          <p:spPr>
            <a:xfrm>
              <a:off x="4061" y="1280"/>
              <a:ext cx="194" cy="385"/>
            </a:xfrm>
            <a:custGeom>
              <a:avLst/>
              <a:gdLst/>
              <a:ahLst/>
              <a:cxnLst/>
              <a:rect l="l" t="t" r="r" b="b"/>
              <a:pathLst>
                <a:path w="82" h="163" extrusionOk="0">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45" name="Google Shape;445;p10"/>
            <p:cNvSpPr/>
            <p:nvPr/>
          </p:nvSpPr>
          <p:spPr>
            <a:xfrm>
              <a:off x="4068" y="1292"/>
              <a:ext cx="102" cy="318"/>
            </a:xfrm>
            <a:custGeom>
              <a:avLst/>
              <a:gdLst/>
              <a:ahLst/>
              <a:cxnLst/>
              <a:rect l="l" t="t" r="r" b="b"/>
              <a:pathLst>
                <a:path w="43" h="135" extrusionOk="0">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46" name="Google Shape;446;p10"/>
            <p:cNvSpPr/>
            <p:nvPr/>
          </p:nvSpPr>
          <p:spPr>
            <a:xfrm>
              <a:off x="4040" y="2484"/>
              <a:ext cx="220" cy="426"/>
            </a:xfrm>
            <a:custGeom>
              <a:avLst/>
              <a:gdLst/>
              <a:ahLst/>
              <a:cxnLst/>
              <a:rect l="l" t="t" r="r" b="b"/>
              <a:pathLst>
                <a:path w="93" h="180" extrusionOk="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47" name="Google Shape;447;p10"/>
            <p:cNvSpPr/>
            <p:nvPr/>
          </p:nvSpPr>
          <p:spPr>
            <a:xfrm>
              <a:off x="4050" y="2492"/>
              <a:ext cx="111" cy="359"/>
            </a:xfrm>
            <a:custGeom>
              <a:avLst/>
              <a:gdLst/>
              <a:ahLst/>
              <a:cxnLst/>
              <a:rect l="l" t="t" r="r" b="b"/>
              <a:pathLst>
                <a:path w="47" h="152" extrusionOk="0">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48" name="Google Shape;448;p10"/>
            <p:cNvSpPr/>
            <p:nvPr/>
          </p:nvSpPr>
          <p:spPr>
            <a:xfrm>
              <a:off x="4050" y="3545"/>
              <a:ext cx="222" cy="428"/>
            </a:xfrm>
            <a:custGeom>
              <a:avLst/>
              <a:gdLst/>
              <a:ahLst/>
              <a:cxnLst/>
              <a:rect l="l" t="t" r="r" b="b"/>
              <a:pathLst>
                <a:path w="94" h="181" extrusionOk="0">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49" name="Google Shape;449;p10"/>
            <p:cNvSpPr/>
            <p:nvPr/>
          </p:nvSpPr>
          <p:spPr>
            <a:xfrm>
              <a:off x="4066" y="3557"/>
              <a:ext cx="106" cy="354"/>
            </a:xfrm>
            <a:custGeom>
              <a:avLst/>
              <a:gdLst/>
              <a:ahLst/>
              <a:cxnLst/>
              <a:rect l="l" t="t" r="r" b="b"/>
              <a:pathLst>
                <a:path w="45" h="150" extrusionOk="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50" name="Google Shape;450;p10"/>
            <p:cNvSpPr/>
            <p:nvPr/>
          </p:nvSpPr>
          <p:spPr>
            <a:xfrm>
              <a:off x="4269" y="2321"/>
              <a:ext cx="218" cy="433"/>
            </a:xfrm>
            <a:custGeom>
              <a:avLst/>
              <a:gdLst/>
              <a:ahLst/>
              <a:cxnLst/>
              <a:rect l="l" t="t" r="r" b="b"/>
              <a:pathLst>
                <a:path w="92" h="183" extrusionOk="0">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51" name="Google Shape;451;p10"/>
            <p:cNvSpPr/>
            <p:nvPr/>
          </p:nvSpPr>
          <p:spPr>
            <a:xfrm>
              <a:off x="4366" y="2333"/>
              <a:ext cx="111" cy="355"/>
            </a:xfrm>
            <a:custGeom>
              <a:avLst/>
              <a:gdLst/>
              <a:ahLst/>
              <a:cxnLst/>
              <a:rect l="l" t="t" r="r" b="b"/>
              <a:pathLst>
                <a:path w="47" h="150" extrusionOk="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52" name="Google Shape;452;p10"/>
            <p:cNvSpPr/>
            <p:nvPr/>
          </p:nvSpPr>
          <p:spPr>
            <a:xfrm>
              <a:off x="4253" y="2955"/>
              <a:ext cx="304" cy="481"/>
            </a:xfrm>
            <a:custGeom>
              <a:avLst/>
              <a:gdLst/>
              <a:ahLst/>
              <a:cxnLst/>
              <a:rect l="l" t="t" r="r" b="b"/>
              <a:pathLst>
                <a:path w="129" h="204" extrusionOk="0">
                  <a:moveTo>
                    <a:pt x="6" y="204"/>
                  </a:moveTo>
                  <a:cubicBezTo>
                    <a:pt x="6" y="204"/>
                    <a:pt x="129" y="136"/>
                    <a:pt x="120" y="0"/>
                  </a:cubicBezTo>
                  <a:cubicBezTo>
                    <a:pt x="0" y="59"/>
                    <a:pt x="6" y="204"/>
                    <a:pt x="6" y="204"/>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53" name="Google Shape;453;p10"/>
            <p:cNvSpPr/>
            <p:nvPr/>
          </p:nvSpPr>
          <p:spPr>
            <a:xfrm>
              <a:off x="3964" y="2577"/>
              <a:ext cx="305" cy="477"/>
            </a:xfrm>
            <a:custGeom>
              <a:avLst/>
              <a:gdLst/>
              <a:ahLst/>
              <a:cxnLst/>
              <a:rect l="l" t="t" r="r" b="b"/>
              <a:pathLst>
                <a:path w="129" h="202" extrusionOk="0">
                  <a:moveTo>
                    <a:pt x="123" y="202"/>
                  </a:moveTo>
                  <a:cubicBezTo>
                    <a:pt x="123" y="202"/>
                    <a:pt x="0" y="136"/>
                    <a:pt x="10" y="0"/>
                  </a:cubicBezTo>
                  <a:cubicBezTo>
                    <a:pt x="129" y="59"/>
                    <a:pt x="123" y="202"/>
                    <a:pt x="123" y="202"/>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54" name="Google Shape;454;p10"/>
            <p:cNvSpPr/>
            <p:nvPr/>
          </p:nvSpPr>
          <p:spPr>
            <a:xfrm>
              <a:off x="4262" y="3590"/>
              <a:ext cx="305" cy="479"/>
            </a:xfrm>
            <a:custGeom>
              <a:avLst/>
              <a:gdLst/>
              <a:ahLst/>
              <a:cxnLst/>
              <a:rect l="l" t="t" r="r" b="b"/>
              <a:pathLst>
                <a:path w="129" h="203" extrusionOk="0">
                  <a:moveTo>
                    <a:pt x="6" y="203"/>
                  </a:moveTo>
                  <a:cubicBezTo>
                    <a:pt x="6" y="203"/>
                    <a:pt x="129" y="136"/>
                    <a:pt x="120" y="0"/>
                  </a:cubicBezTo>
                  <a:cubicBezTo>
                    <a:pt x="0" y="59"/>
                    <a:pt x="6" y="203"/>
                    <a:pt x="6" y="203"/>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55" name="Google Shape;455;p10"/>
            <p:cNvSpPr/>
            <p:nvPr/>
          </p:nvSpPr>
          <p:spPr>
            <a:xfrm>
              <a:off x="3972" y="3122"/>
              <a:ext cx="304" cy="475"/>
            </a:xfrm>
            <a:custGeom>
              <a:avLst/>
              <a:gdLst/>
              <a:ahLst/>
              <a:cxnLst/>
              <a:rect l="l" t="t" r="r" b="b"/>
              <a:pathLst>
                <a:path w="129" h="201" extrusionOk="0">
                  <a:moveTo>
                    <a:pt x="124" y="201"/>
                  </a:moveTo>
                  <a:cubicBezTo>
                    <a:pt x="124" y="201"/>
                    <a:pt x="0" y="135"/>
                    <a:pt x="9" y="0"/>
                  </a:cubicBezTo>
                  <a:cubicBezTo>
                    <a:pt x="129" y="58"/>
                    <a:pt x="124" y="201"/>
                    <a:pt x="124" y="201"/>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56" name="Google Shape;456;p10"/>
            <p:cNvSpPr/>
            <p:nvPr/>
          </p:nvSpPr>
          <p:spPr>
            <a:xfrm>
              <a:off x="3981" y="3595"/>
              <a:ext cx="305" cy="482"/>
            </a:xfrm>
            <a:custGeom>
              <a:avLst/>
              <a:gdLst/>
              <a:ahLst/>
              <a:cxnLst/>
              <a:rect l="l" t="t" r="r" b="b"/>
              <a:pathLst>
                <a:path w="129" h="204" extrusionOk="0">
                  <a:moveTo>
                    <a:pt x="124" y="204"/>
                  </a:moveTo>
                  <a:cubicBezTo>
                    <a:pt x="124" y="204"/>
                    <a:pt x="0" y="136"/>
                    <a:pt x="9" y="0"/>
                  </a:cubicBezTo>
                  <a:cubicBezTo>
                    <a:pt x="129" y="60"/>
                    <a:pt x="124" y="204"/>
                    <a:pt x="124" y="204"/>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57" name="Google Shape;457;p10"/>
            <p:cNvSpPr/>
            <p:nvPr/>
          </p:nvSpPr>
          <p:spPr>
            <a:xfrm>
              <a:off x="4253" y="2385"/>
              <a:ext cx="304" cy="482"/>
            </a:xfrm>
            <a:custGeom>
              <a:avLst/>
              <a:gdLst/>
              <a:ahLst/>
              <a:cxnLst/>
              <a:rect l="l" t="t" r="r" b="b"/>
              <a:pathLst>
                <a:path w="129" h="204" extrusionOk="0">
                  <a:moveTo>
                    <a:pt x="6" y="204"/>
                  </a:moveTo>
                  <a:cubicBezTo>
                    <a:pt x="6" y="204"/>
                    <a:pt x="129" y="137"/>
                    <a:pt x="120" y="0"/>
                  </a:cubicBezTo>
                  <a:cubicBezTo>
                    <a:pt x="0" y="60"/>
                    <a:pt x="6" y="204"/>
                    <a:pt x="6" y="204"/>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58" name="Google Shape;458;p10"/>
            <p:cNvSpPr/>
            <p:nvPr/>
          </p:nvSpPr>
          <p:spPr>
            <a:xfrm>
              <a:off x="3950" y="1946"/>
              <a:ext cx="305" cy="484"/>
            </a:xfrm>
            <a:custGeom>
              <a:avLst/>
              <a:gdLst/>
              <a:ahLst/>
              <a:cxnLst/>
              <a:rect l="l" t="t" r="r" b="b"/>
              <a:pathLst>
                <a:path w="129" h="205" extrusionOk="0">
                  <a:moveTo>
                    <a:pt x="122" y="205"/>
                  </a:moveTo>
                  <a:cubicBezTo>
                    <a:pt x="122" y="205"/>
                    <a:pt x="0" y="137"/>
                    <a:pt x="8" y="0"/>
                  </a:cubicBezTo>
                  <a:cubicBezTo>
                    <a:pt x="129" y="60"/>
                    <a:pt x="122" y="205"/>
                    <a:pt x="122" y="205"/>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59" name="Google Shape;459;p10"/>
            <p:cNvSpPr/>
            <p:nvPr/>
          </p:nvSpPr>
          <p:spPr>
            <a:xfrm>
              <a:off x="4253" y="1747"/>
              <a:ext cx="304" cy="478"/>
            </a:xfrm>
            <a:custGeom>
              <a:avLst/>
              <a:gdLst/>
              <a:ahLst/>
              <a:cxnLst/>
              <a:rect l="l" t="t" r="r" b="b"/>
              <a:pathLst>
                <a:path w="129" h="202" extrusionOk="0">
                  <a:moveTo>
                    <a:pt x="6" y="202"/>
                  </a:moveTo>
                  <a:cubicBezTo>
                    <a:pt x="6" y="202"/>
                    <a:pt x="129" y="136"/>
                    <a:pt x="120" y="0"/>
                  </a:cubicBezTo>
                  <a:cubicBezTo>
                    <a:pt x="0" y="59"/>
                    <a:pt x="6" y="202"/>
                    <a:pt x="6" y="202"/>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60" name="Google Shape;460;p10"/>
            <p:cNvSpPr/>
            <p:nvPr/>
          </p:nvSpPr>
          <p:spPr>
            <a:xfrm>
              <a:off x="4248" y="1211"/>
              <a:ext cx="307" cy="475"/>
            </a:xfrm>
            <a:custGeom>
              <a:avLst/>
              <a:gdLst/>
              <a:ahLst/>
              <a:cxnLst/>
              <a:rect l="l" t="t" r="r" b="b"/>
              <a:pathLst>
                <a:path w="130" h="201" extrusionOk="0">
                  <a:moveTo>
                    <a:pt x="7" y="201"/>
                  </a:moveTo>
                  <a:cubicBezTo>
                    <a:pt x="7" y="201"/>
                    <a:pt x="130" y="135"/>
                    <a:pt x="120" y="0"/>
                  </a:cubicBezTo>
                  <a:cubicBezTo>
                    <a:pt x="0" y="59"/>
                    <a:pt x="7" y="201"/>
                    <a:pt x="7" y="201"/>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61" name="Google Shape;461;p10"/>
            <p:cNvSpPr/>
            <p:nvPr/>
          </p:nvSpPr>
          <p:spPr>
            <a:xfrm>
              <a:off x="3990" y="1381"/>
              <a:ext cx="274" cy="428"/>
            </a:xfrm>
            <a:custGeom>
              <a:avLst/>
              <a:gdLst/>
              <a:ahLst/>
              <a:cxnLst/>
              <a:rect l="l" t="t" r="r" b="b"/>
              <a:pathLst>
                <a:path w="116" h="181" extrusionOk="0">
                  <a:moveTo>
                    <a:pt x="112" y="181"/>
                  </a:moveTo>
                  <a:cubicBezTo>
                    <a:pt x="112" y="181"/>
                    <a:pt x="0" y="121"/>
                    <a:pt x="8" y="0"/>
                  </a:cubicBezTo>
                  <a:cubicBezTo>
                    <a:pt x="116" y="54"/>
                    <a:pt x="112" y="181"/>
                    <a:pt x="112" y="181"/>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62" name="Google Shape;462;p10"/>
            <p:cNvSpPr/>
            <p:nvPr/>
          </p:nvSpPr>
          <p:spPr>
            <a:xfrm>
              <a:off x="3993" y="2577"/>
              <a:ext cx="260" cy="474"/>
            </a:xfrm>
            <a:custGeom>
              <a:avLst/>
              <a:gdLst/>
              <a:ahLst/>
              <a:cxnLst/>
              <a:rect l="l" t="t" r="r" b="b"/>
              <a:pathLst>
                <a:path w="110" h="201" extrusionOk="0">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63" name="Google Shape;463;p10"/>
            <p:cNvSpPr/>
            <p:nvPr/>
          </p:nvSpPr>
          <p:spPr>
            <a:xfrm>
              <a:off x="3979" y="1962"/>
              <a:ext cx="257" cy="478"/>
            </a:xfrm>
            <a:custGeom>
              <a:avLst/>
              <a:gdLst/>
              <a:ahLst/>
              <a:cxnLst/>
              <a:rect l="l" t="t" r="r" b="b"/>
              <a:pathLst>
                <a:path w="109" h="202" extrusionOk="0">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64" name="Google Shape;464;p10"/>
            <p:cNvSpPr/>
            <p:nvPr/>
          </p:nvSpPr>
          <p:spPr>
            <a:xfrm>
              <a:off x="4019" y="1388"/>
              <a:ext cx="229" cy="421"/>
            </a:xfrm>
            <a:custGeom>
              <a:avLst/>
              <a:gdLst/>
              <a:ahLst/>
              <a:cxnLst/>
              <a:rect l="l" t="t" r="r" b="b"/>
              <a:pathLst>
                <a:path w="97" h="178" extrusionOk="0">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65" name="Google Shape;465;p10"/>
            <p:cNvSpPr/>
            <p:nvPr/>
          </p:nvSpPr>
          <p:spPr>
            <a:xfrm>
              <a:off x="4248" y="1240"/>
              <a:ext cx="276" cy="448"/>
            </a:xfrm>
            <a:custGeom>
              <a:avLst/>
              <a:gdLst/>
              <a:ahLst/>
              <a:cxnLst/>
              <a:rect l="l" t="t" r="r" b="b"/>
              <a:pathLst>
                <a:path w="117" h="190" extrusionOk="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66" name="Google Shape;466;p10"/>
            <p:cNvSpPr/>
            <p:nvPr/>
          </p:nvSpPr>
          <p:spPr>
            <a:xfrm>
              <a:off x="4253" y="1766"/>
              <a:ext cx="274" cy="449"/>
            </a:xfrm>
            <a:custGeom>
              <a:avLst/>
              <a:gdLst/>
              <a:ahLst/>
              <a:cxnLst/>
              <a:rect l="l" t="t" r="r" b="b"/>
              <a:pathLst>
                <a:path w="116" h="190" extrusionOk="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67" name="Google Shape;467;p10"/>
            <p:cNvSpPr/>
            <p:nvPr/>
          </p:nvSpPr>
          <p:spPr>
            <a:xfrm>
              <a:off x="4253" y="2407"/>
              <a:ext cx="271" cy="441"/>
            </a:xfrm>
            <a:custGeom>
              <a:avLst/>
              <a:gdLst/>
              <a:ahLst/>
              <a:cxnLst/>
              <a:rect l="l" t="t" r="r" b="b"/>
              <a:pathLst>
                <a:path w="115" h="187" extrusionOk="0">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68" name="Google Shape;468;p10"/>
            <p:cNvSpPr/>
            <p:nvPr/>
          </p:nvSpPr>
          <p:spPr>
            <a:xfrm>
              <a:off x="4364" y="2647"/>
              <a:ext cx="2" cy="3"/>
            </a:xfrm>
            <a:custGeom>
              <a:avLst/>
              <a:gdLst/>
              <a:ahLst/>
              <a:cxnLst/>
              <a:rect l="l" t="t" r="r" b="b"/>
              <a:pathLst>
                <a:path w="2" h="3" extrusionOk="0">
                  <a:moveTo>
                    <a:pt x="2" y="0"/>
                  </a:moveTo>
                  <a:lnTo>
                    <a:pt x="0" y="0"/>
                  </a:lnTo>
                  <a:lnTo>
                    <a:pt x="0" y="3"/>
                  </a:lnTo>
                  <a:lnTo>
                    <a:pt x="2" y="3"/>
                  </a:lnTo>
                  <a:lnTo>
                    <a:pt x="2" y="0"/>
                  </a:lnTo>
                  <a:lnTo>
                    <a:pt x="2" y="0"/>
                  </a:lnTo>
                  <a:lnTo>
                    <a:pt x="2" y="0"/>
                  </a:lnTo>
                  <a:lnTo>
                    <a:pt x="2" y="0"/>
                  </a:ln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69" name="Google Shape;469;p10"/>
            <p:cNvSpPr/>
            <p:nvPr/>
          </p:nvSpPr>
          <p:spPr>
            <a:xfrm>
              <a:off x="4262" y="2959"/>
              <a:ext cx="267" cy="444"/>
            </a:xfrm>
            <a:custGeom>
              <a:avLst/>
              <a:gdLst/>
              <a:ahLst/>
              <a:cxnLst/>
              <a:rect l="l" t="t" r="r" b="b"/>
              <a:pathLst>
                <a:path w="113" h="188" extrusionOk="0">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70" name="Google Shape;470;p10"/>
            <p:cNvSpPr/>
            <p:nvPr/>
          </p:nvSpPr>
          <p:spPr>
            <a:xfrm>
              <a:off x="4269" y="3621"/>
              <a:ext cx="267" cy="441"/>
            </a:xfrm>
            <a:custGeom>
              <a:avLst/>
              <a:gdLst/>
              <a:ahLst/>
              <a:cxnLst/>
              <a:rect l="l" t="t" r="r" b="b"/>
              <a:pathLst>
                <a:path w="113" h="187" extrusionOk="0">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71" name="Google Shape;471;p10"/>
            <p:cNvSpPr/>
            <p:nvPr/>
          </p:nvSpPr>
          <p:spPr>
            <a:xfrm>
              <a:off x="4002" y="3099"/>
              <a:ext cx="260" cy="472"/>
            </a:xfrm>
            <a:custGeom>
              <a:avLst/>
              <a:gdLst/>
              <a:ahLst/>
              <a:cxnLst/>
              <a:rect l="l" t="t" r="r" b="b"/>
              <a:pathLst>
                <a:path w="110" h="200" extrusionOk="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72" name="Google Shape;472;p10"/>
            <p:cNvSpPr/>
            <p:nvPr/>
          </p:nvSpPr>
          <p:spPr>
            <a:xfrm>
              <a:off x="4009" y="3609"/>
              <a:ext cx="260" cy="475"/>
            </a:xfrm>
            <a:custGeom>
              <a:avLst/>
              <a:gdLst/>
              <a:ahLst/>
              <a:cxnLst/>
              <a:rect l="l" t="t" r="r" b="b"/>
              <a:pathLst>
                <a:path w="110" h="201" extrusionOk="0">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73" name="Google Shape;473;p10"/>
            <p:cNvSpPr/>
            <p:nvPr/>
          </p:nvSpPr>
          <p:spPr>
            <a:xfrm>
              <a:off x="4227" y="1606"/>
              <a:ext cx="59" cy="2471"/>
            </a:xfrm>
            <a:custGeom>
              <a:avLst/>
              <a:gdLst/>
              <a:ahLst/>
              <a:cxnLst/>
              <a:rect l="l" t="t" r="r" b="b"/>
              <a:pathLst>
                <a:path w="25" h="1046" extrusionOk="0">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grpSp>
      <p:grpSp>
        <p:nvGrpSpPr>
          <p:cNvPr id="474" name="Google Shape;474;p10"/>
          <p:cNvGrpSpPr/>
          <p:nvPr/>
        </p:nvGrpSpPr>
        <p:grpSpPr>
          <a:xfrm>
            <a:off x="6815590" y="2736977"/>
            <a:ext cx="679655" cy="2416549"/>
            <a:chOff x="3124" y="236"/>
            <a:chExt cx="1443" cy="3848"/>
          </a:xfrm>
        </p:grpSpPr>
        <p:sp>
          <p:nvSpPr>
            <p:cNvPr id="475" name="Google Shape;475;p10"/>
            <p:cNvSpPr/>
            <p:nvPr/>
          </p:nvSpPr>
          <p:spPr>
            <a:xfrm>
              <a:off x="3990" y="493"/>
              <a:ext cx="29" cy="1347"/>
            </a:xfrm>
            <a:custGeom>
              <a:avLst/>
              <a:gdLst/>
              <a:ahLst/>
              <a:cxnLst/>
              <a:rect l="l" t="t" r="r" b="b"/>
              <a:pathLst>
                <a:path w="29" h="1347" extrusionOk="0">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76" name="Google Shape;476;p10"/>
            <p:cNvSpPr/>
            <p:nvPr/>
          </p:nvSpPr>
          <p:spPr>
            <a:xfrm>
              <a:off x="3811" y="1216"/>
              <a:ext cx="161" cy="248"/>
            </a:xfrm>
            <a:custGeom>
              <a:avLst/>
              <a:gdLst/>
              <a:ahLst/>
              <a:cxnLst/>
              <a:rect l="l" t="t" r="r" b="b"/>
              <a:pathLst>
                <a:path w="68" h="105" extrusionOk="0">
                  <a:moveTo>
                    <a:pt x="65" y="105"/>
                  </a:moveTo>
                  <a:cubicBezTo>
                    <a:pt x="65" y="105"/>
                    <a:pt x="0" y="71"/>
                    <a:pt x="5" y="0"/>
                  </a:cubicBezTo>
                  <a:cubicBezTo>
                    <a:pt x="68" y="30"/>
                    <a:pt x="65" y="105"/>
                    <a:pt x="65" y="105"/>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77" name="Google Shape;477;p10"/>
            <p:cNvSpPr/>
            <p:nvPr/>
          </p:nvSpPr>
          <p:spPr>
            <a:xfrm>
              <a:off x="4021" y="1006"/>
              <a:ext cx="161" cy="250"/>
            </a:xfrm>
            <a:custGeom>
              <a:avLst/>
              <a:gdLst/>
              <a:ahLst/>
              <a:cxnLst/>
              <a:rect l="l" t="t" r="r" b="b"/>
              <a:pathLst>
                <a:path w="68" h="106" extrusionOk="0">
                  <a:moveTo>
                    <a:pt x="4" y="106"/>
                  </a:moveTo>
                  <a:cubicBezTo>
                    <a:pt x="4" y="106"/>
                    <a:pt x="68" y="71"/>
                    <a:pt x="64" y="0"/>
                  </a:cubicBezTo>
                  <a:cubicBezTo>
                    <a:pt x="0" y="31"/>
                    <a:pt x="4" y="106"/>
                    <a:pt x="4" y="106"/>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78" name="Google Shape;478;p10"/>
            <p:cNvSpPr/>
            <p:nvPr/>
          </p:nvSpPr>
          <p:spPr>
            <a:xfrm>
              <a:off x="3811" y="1509"/>
              <a:ext cx="161" cy="253"/>
            </a:xfrm>
            <a:custGeom>
              <a:avLst/>
              <a:gdLst/>
              <a:ahLst/>
              <a:cxnLst/>
              <a:rect l="l" t="t" r="r" b="b"/>
              <a:pathLst>
                <a:path w="68" h="107" extrusionOk="0">
                  <a:moveTo>
                    <a:pt x="65" y="107"/>
                  </a:moveTo>
                  <a:cubicBezTo>
                    <a:pt x="65" y="107"/>
                    <a:pt x="0" y="71"/>
                    <a:pt x="5" y="0"/>
                  </a:cubicBezTo>
                  <a:cubicBezTo>
                    <a:pt x="68" y="31"/>
                    <a:pt x="65" y="107"/>
                    <a:pt x="65" y="107"/>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79" name="Google Shape;479;p10"/>
            <p:cNvSpPr/>
            <p:nvPr/>
          </p:nvSpPr>
          <p:spPr>
            <a:xfrm>
              <a:off x="4021" y="1301"/>
              <a:ext cx="161" cy="250"/>
            </a:xfrm>
            <a:custGeom>
              <a:avLst/>
              <a:gdLst/>
              <a:ahLst/>
              <a:cxnLst/>
              <a:rect l="l" t="t" r="r" b="b"/>
              <a:pathLst>
                <a:path w="68" h="106" extrusionOk="0">
                  <a:moveTo>
                    <a:pt x="4" y="106"/>
                  </a:moveTo>
                  <a:cubicBezTo>
                    <a:pt x="4" y="106"/>
                    <a:pt x="68" y="70"/>
                    <a:pt x="64" y="0"/>
                  </a:cubicBezTo>
                  <a:cubicBezTo>
                    <a:pt x="0" y="31"/>
                    <a:pt x="4" y="106"/>
                    <a:pt x="4" y="106"/>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80" name="Google Shape;480;p10"/>
            <p:cNvSpPr/>
            <p:nvPr/>
          </p:nvSpPr>
          <p:spPr>
            <a:xfrm>
              <a:off x="4021" y="1632"/>
              <a:ext cx="161" cy="252"/>
            </a:xfrm>
            <a:custGeom>
              <a:avLst/>
              <a:gdLst/>
              <a:ahLst/>
              <a:cxnLst/>
              <a:rect l="l" t="t" r="r" b="b"/>
              <a:pathLst>
                <a:path w="68" h="107" extrusionOk="0">
                  <a:moveTo>
                    <a:pt x="4" y="107"/>
                  </a:moveTo>
                  <a:cubicBezTo>
                    <a:pt x="4" y="107"/>
                    <a:pt x="68" y="71"/>
                    <a:pt x="64" y="0"/>
                  </a:cubicBezTo>
                  <a:cubicBezTo>
                    <a:pt x="0" y="31"/>
                    <a:pt x="4" y="107"/>
                    <a:pt x="4" y="107"/>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81" name="Google Shape;481;p10"/>
            <p:cNvSpPr/>
            <p:nvPr/>
          </p:nvSpPr>
          <p:spPr>
            <a:xfrm>
              <a:off x="3811" y="885"/>
              <a:ext cx="161" cy="253"/>
            </a:xfrm>
            <a:custGeom>
              <a:avLst/>
              <a:gdLst/>
              <a:ahLst/>
              <a:cxnLst/>
              <a:rect l="l" t="t" r="r" b="b"/>
              <a:pathLst>
                <a:path w="68" h="107" extrusionOk="0">
                  <a:moveTo>
                    <a:pt x="65" y="107"/>
                  </a:moveTo>
                  <a:cubicBezTo>
                    <a:pt x="65" y="107"/>
                    <a:pt x="0" y="72"/>
                    <a:pt x="5" y="0"/>
                  </a:cubicBezTo>
                  <a:cubicBezTo>
                    <a:pt x="68" y="32"/>
                    <a:pt x="65" y="107"/>
                    <a:pt x="65" y="107"/>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82" name="Google Shape;482;p10"/>
            <p:cNvSpPr/>
            <p:nvPr/>
          </p:nvSpPr>
          <p:spPr>
            <a:xfrm>
              <a:off x="4021" y="677"/>
              <a:ext cx="161" cy="251"/>
            </a:xfrm>
            <a:custGeom>
              <a:avLst/>
              <a:gdLst/>
              <a:ahLst/>
              <a:cxnLst/>
              <a:rect l="l" t="t" r="r" b="b"/>
              <a:pathLst>
                <a:path w="68" h="106" extrusionOk="0">
                  <a:moveTo>
                    <a:pt x="4" y="106"/>
                  </a:moveTo>
                  <a:cubicBezTo>
                    <a:pt x="4" y="106"/>
                    <a:pt x="68" y="71"/>
                    <a:pt x="64" y="0"/>
                  </a:cubicBezTo>
                  <a:cubicBezTo>
                    <a:pt x="0" y="31"/>
                    <a:pt x="4" y="106"/>
                    <a:pt x="4" y="106"/>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83" name="Google Shape;483;p10"/>
            <p:cNvSpPr/>
            <p:nvPr/>
          </p:nvSpPr>
          <p:spPr>
            <a:xfrm>
              <a:off x="3811" y="569"/>
              <a:ext cx="161" cy="250"/>
            </a:xfrm>
            <a:custGeom>
              <a:avLst/>
              <a:gdLst/>
              <a:ahLst/>
              <a:cxnLst/>
              <a:rect l="l" t="t" r="r" b="b"/>
              <a:pathLst>
                <a:path w="68" h="106" extrusionOk="0">
                  <a:moveTo>
                    <a:pt x="65" y="106"/>
                  </a:moveTo>
                  <a:cubicBezTo>
                    <a:pt x="65" y="106"/>
                    <a:pt x="0" y="71"/>
                    <a:pt x="5" y="0"/>
                  </a:cubicBezTo>
                  <a:cubicBezTo>
                    <a:pt x="68" y="31"/>
                    <a:pt x="65" y="106"/>
                    <a:pt x="65" y="106"/>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84" name="Google Shape;484;p10"/>
            <p:cNvSpPr/>
            <p:nvPr/>
          </p:nvSpPr>
          <p:spPr>
            <a:xfrm>
              <a:off x="3811" y="273"/>
              <a:ext cx="161" cy="251"/>
            </a:xfrm>
            <a:custGeom>
              <a:avLst/>
              <a:gdLst/>
              <a:ahLst/>
              <a:cxnLst/>
              <a:rect l="l" t="t" r="r" b="b"/>
              <a:pathLst>
                <a:path w="68" h="106" extrusionOk="0">
                  <a:moveTo>
                    <a:pt x="65" y="106"/>
                  </a:moveTo>
                  <a:cubicBezTo>
                    <a:pt x="65" y="106"/>
                    <a:pt x="0" y="71"/>
                    <a:pt x="5" y="0"/>
                  </a:cubicBezTo>
                  <a:cubicBezTo>
                    <a:pt x="68" y="31"/>
                    <a:pt x="65" y="106"/>
                    <a:pt x="65" y="106"/>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85" name="Google Shape;485;p10"/>
            <p:cNvSpPr/>
            <p:nvPr/>
          </p:nvSpPr>
          <p:spPr>
            <a:xfrm>
              <a:off x="4021" y="361"/>
              <a:ext cx="161" cy="250"/>
            </a:xfrm>
            <a:custGeom>
              <a:avLst/>
              <a:gdLst/>
              <a:ahLst/>
              <a:cxnLst/>
              <a:rect l="l" t="t" r="r" b="b"/>
              <a:pathLst>
                <a:path w="68" h="106" extrusionOk="0">
                  <a:moveTo>
                    <a:pt x="4" y="106"/>
                  </a:moveTo>
                  <a:cubicBezTo>
                    <a:pt x="4" y="106"/>
                    <a:pt x="68" y="71"/>
                    <a:pt x="64" y="0"/>
                  </a:cubicBezTo>
                  <a:cubicBezTo>
                    <a:pt x="0" y="31"/>
                    <a:pt x="4" y="106"/>
                    <a:pt x="4" y="106"/>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86" name="Google Shape;486;p10"/>
            <p:cNvSpPr/>
            <p:nvPr/>
          </p:nvSpPr>
          <p:spPr>
            <a:xfrm>
              <a:off x="3360" y="486"/>
              <a:ext cx="21" cy="1049"/>
            </a:xfrm>
            <a:custGeom>
              <a:avLst/>
              <a:gdLst/>
              <a:ahLst/>
              <a:cxnLst/>
              <a:rect l="l" t="t" r="r" b="b"/>
              <a:pathLst>
                <a:path w="21" h="1049" extrusionOk="0">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87" name="Google Shape;487;p10"/>
            <p:cNvSpPr/>
            <p:nvPr/>
          </p:nvSpPr>
          <p:spPr>
            <a:xfrm>
              <a:off x="3220" y="1048"/>
              <a:ext cx="126" cy="194"/>
            </a:xfrm>
            <a:custGeom>
              <a:avLst/>
              <a:gdLst/>
              <a:ahLst/>
              <a:cxnLst/>
              <a:rect l="l" t="t" r="r" b="b"/>
              <a:pathLst>
                <a:path w="53" h="82" extrusionOk="0">
                  <a:moveTo>
                    <a:pt x="51" y="82"/>
                  </a:moveTo>
                  <a:cubicBezTo>
                    <a:pt x="51" y="82"/>
                    <a:pt x="0" y="55"/>
                    <a:pt x="4" y="0"/>
                  </a:cubicBezTo>
                  <a:cubicBezTo>
                    <a:pt x="53" y="24"/>
                    <a:pt x="51" y="82"/>
                    <a:pt x="51" y="82"/>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88" name="Google Shape;488;p10"/>
            <p:cNvSpPr/>
            <p:nvPr/>
          </p:nvSpPr>
          <p:spPr>
            <a:xfrm>
              <a:off x="3386" y="885"/>
              <a:ext cx="123" cy="196"/>
            </a:xfrm>
            <a:custGeom>
              <a:avLst/>
              <a:gdLst/>
              <a:ahLst/>
              <a:cxnLst/>
              <a:rect l="l" t="t" r="r" b="b"/>
              <a:pathLst>
                <a:path w="52" h="83" extrusionOk="0">
                  <a:moveTo>
                    <a:pt x="3" y="83"/>
                  </a:moveTo>
                  <a:cubicBezTo>
                    <a:pt x="3" y="83"/>
                    <a:pt x="52" y="55"/>
                    <a:pt x="49" y="0"/>
                  </a:cubicBezTo>
                  <a:cubicBezTo>
                    <a:pt x="0" y="25"/>
                    <a:pt x="3" y="83"/>
                    <a:pt x="3" y="83"/>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89" name="Google Shape;489;p10"/>
            <p:cNvSpPr/>
            <p:nvPr/>
          </p:nvSpPr>
          <p:spPr>
            <a:xfrm>
              <a:off x="3220" y="1277"/>
              <a:ext cx="126" cy="196"/>
            </a:xfrm>
            <a:custGeom>
              <a:avLst/>
              <a:gdLst/>
              <a:ahLst/>
              <a:cxnLst/>
              <a:rect l="l" t="t" r="r" b="b"/>
              <a:pathLst>
                <a:path w="53" h="83" extrusionOk="0">
                  <a:moveTo>
                    <a:pt x="51" y="83"/>
                  </a:moveTo>
                  <a:cubicBezTo>
                    <a:pt x="51" y="83"/>
                    <a:pt x="0" y="55"/>
                    <a:pt x="4" y="0"/>
                  </a:cubicBezTo>
                  <a:cubicBezTo>
                    <a:pt x="53" y="24"/>
                    <a:pt x="51" y="83"/>
                    <a:pt x="51" y="83"/>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90" name="Google Shape;490;p10"/>
            <p:cNvSpPr/>
            <p:nvPr/>
          </p:nvSpPr>
          <p:spPr>
            <a:xfrm>
              <a:off x="3386" y="1114"/>
              <a:ext cx="123" cy="194"/>
            </a:xfrm>
            <a:custGeom>
              <a:avLst/>
              <a:gdLst/>
              <a:ahLst/>
              <a:cxnLst/>
              <a:rect l="l" t="t" r="r" b="b"/>
              <a:pathLst>
                <a:path w="52" h="82" extrusionOk="0">
                  <a:moveTo>
                    <a:pt x="3" y="82"/>
                  </a:moveTo>
                  <a:cubicBezTo>
                    <a:pt x="3" y="82"/>
                    <a:pt x="52" y="55"/>
                    <a:pt x="49" y="0"/>
                  </a:cubicBezTo>
                  <a:cubicBezTo>
                    <a:pt x="0" y="24"/>
                    <a:pt x="3" y="82"/>
                    <a:pt x="3" y="82"/>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91" name="Google Shape;491;p10"/>
            <p:cNvSpPr/>
            <p:nvPr/>
          </p:nvSpPr>
          <p:spPr>
            <a:xfrm>
              <a:off x="3386" y="1372"/>
              <a:ext cx="123" cy="196"/>
            </a:xfrm>
            <a:custGeom>
              <a:avLst/>
              <a:gdLst/>
              <a:ahLst/>
              <a:cxnLst/>
              <a:rect l="l" t="t" r="r" b="b"/>
              <a:pathLst>
                <a:path w="52" h="83" extrusionOk="0">
                  <a:moveTo>
                    <a:pt x="3" y="83"/>
                  </a:moveTo>
                  <a:cubicBezTo>
                    <a:pt x="3" y="83"/>
                    <a:pt x="52" y="55"/>
                    <a:pt x="49" y="0"/>
                  </a:cubicBezTo>
                  <a:cubicBezTo>
                    <a:pt x="0" y="24"/>
                    <a:pt x="3" y="83"/>
                    <a:pt x="3" y="83"/>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92" name="Google Shape;492;p10"/>
            <p:cNvSpPr/>
            <p:nvPr/>
          </p:nvSpPr>
          <p:spPr>
            <a:xfrm>
              <a:off x="3220" y="793"/>
              <a:ext cx="126" cy="196"/>
            </a:xfrm>
            <a:custGeom>
              <a:avLst/>
              <a:gdLst/>
              <a:ahLst/>
              <a:cxnLst/>
              <a:rect l="l" t="t" r="r" b="b"/>
              <a:pathLst>
                <a:path w="53" h="83" extrusionOk="0">
                  <a:moveTo>
                    <a:pt x="51" y="83"/>
                  </a:moveTo>
                  <a:cubicBezTo>
                    <a:pt x="51" y="83"/>
                    <a:pt x="0" y="55"/>
                    <a:pt x="4" y="0"/>
                  </a:cubicBezTo>
                  <a:cubicBezTo>
                    <a:pt x="53" y="25"/>
                    <a:pt x="51" y="83"/>
                    <a:pt x="51" y="83"/>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93" name="Google Shape;493;p10"/>
            <p:cNvSpPr/>
            <p:nvPr/>
          </p:nvSpPr>
          <p:spPr>
            <a:xfrm>
              <a:off x="3386" y="630"/>
              <a:ext cx="123" cy="196"/>
            </a:xfrm>
            <a:custGeom>
              <a:avLst/>
              <a:gdLst/>
              <a:ahLst/>
              <a:cxnLst/>
              <a:rect l="l" t="t" r="r" b="b"/>
              <a:pathLst>
                <a:path w="52" h="83" extrusionOk="0">
                  <a:moveTo>
                    <a:pt x="3" y="83"/>
                  </a:moveTo>
                  <a:cubicBezTo>
                    <a:pt x="3" y="83"/>
                    <a:pt x="52" y="56"/>
                    <a:pt x="49" y="0"/>
                  </a:cubicBezTo>
                  <a:cubicBezTo>
                    <a:pt x="0" y="24"/>
                    <a:pt x="3" y="83"/>
                    <a:pt x="3" y="83"/>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94" name="Google Shape;494;p10"/>
            <p:cNvSpPr/>
            <p:nvPr/>
          </p:nvSpPr>
          <p:spPr>
            <a:xfrm>
              <a:off x="3220" y="545"/>
              <a:ext cx="126" cy="196"/>
            </a:xfrm>
            <a:custGeom>
              <a:avLst/>
              <a:gdLst/>
              <a:ahLst/>
              <a:cxnLst/>
              <a:rect l="l" t="t" r="r" b="b"/>
              <a:pathLst>
                <a:path w="53" h="83" extrusionOk="0">
                  <a:moveTo>
                    <a:pt x="51" y="83"/>
                  </a:moveTo>
                  <a:cubicBezTo>
                    <a:pt x="51" y="83"/>
                    <a:pt x="0" y="55"/>
                    <a:pt x="4" y="0"/>
                  </a:cubicBezTo>
                  <a:cubicBezTo>
                    <a:pt x="53" y="25"/>
                    <a:pt x="51" y="83"/>
                    <a:pt x="51" y="83"/>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95" name="Google Shape;495;p10"/>
            <p:cNvSpPr/>
            <p:nvPr/>
          </p:nvSpPr>
          <p:spPr>
            <a:xfrm>
              <a:off x="3220" y="316"/>
              <a:ext cx="126" cy="196"/>
            </a:xfrm>
            <a:custGeom>
              <a:avLst/>
              <a:gdLst/>
              <a:ahLst/>
              <a:cxnLst/>
              <a:rect l="l" t="t" r="r" b="b"/>
              <a:pathLst>
                <a:path w="53" h="83" extrusionOk="0">
                  <a:moveTo>
                    <a:pt x="51" y="83"/>
                  </a:moveTo>
                  <a:cubicBezTo>
                    <a:pt x="51" y="83"/>
                    <a:pt x="0" y="56"/>
                    <a:pt x="4" y="0"/>
                  </a:cubicBezTo>
                  <a:cubicBezTo>
                    <a:pt x="53" y="25"/>
                    <a:pt x="51" y="83"/>
                    <a:pt x="51" y="83"/>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96" name="Google Shape;496;p10"/>
            <p:cNvSpPr/>
            <p:nvPr/>
          </p:nvSpPr>
          <p:spPr>
            <a:xfrm>
              <a:off x="3386" y="385"/>
              <a:ext cx="123" cy="193"/>
            </a:xfrm>
            <a:custGeom>
              <a:avLst/>
              <a:gdLst/>
              <a:ahLst/>
              <a:cxnLst/>
              <a:rect l="l" t="t" r="r" b="b"/>
              <a:pathLst>
                <a:path w="52" h="82" extrusionOk="0">
                  <a:moveTo>
                    <a:pt x="3" y="82"/>
                  </a:moveTo>
                  <a:cubicBezTo>
                    <a:pt x="3" y="82"/>
                    <a:pt x="52" y="55"/>
                    <a:pt x="49" y="0"/>
                  </a:cubicBezTo>
                  <a:cubicBezTo>
                    <a:pt x="0" y="24"/>
                    <a:pt x="3" y="82"/>
                    <a:pt x="3" y="82"/>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97" name="Google Shape;497;p10"/>
            <p:cNvSpPr/>
            <p:nvPr/>
          </p:nvSpPr>
          <p:spPr>
            <a:xfrm>
              <a:off x="3124" y="1062"/>
              <a:ext cx="264" cy="1241"/>
            </a:xfrm>
            <a:custGeom>
              <a:avLst/>
              <a:gdLst/>
              <a:ahLst/>
              <a:cxnLst/>
              <a:rect l="l" t="t" r="r" b="b"/>
              <a:pathLst>
                <a:path w="112" h="525" extrusionOk="0">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98" name="Google Shape;498;p10"/>
            <p:cNvSpPr/>
            <p:nvPr/>
          </p:nvSpPr>
          <p:spPr>
            <a:xfrm>
              <a:off x="3249" y="2924"/>
              <a:ext cx="359" cy="560"/>
            </a:xfrm>
            <a:custGeom>
              <a:avLst/>
              <a:gdLst/>
              <a:ahLst/>
              <a:cxnLst/>
              <a:rect l="l" t="t" r="r" b="b"/>
              <a:pathLst>
                <a:path w="152" h="237" extrusionOk="0">
                  <a:moveTo>
                    <a:pt x="144" y="237"/>
                  </a:moveTo>
                  <a:cubicBezTo>
                    <a:pt x="144" y="237"/>
                    <a:pt x="0" y="159"/>
                    <a:pt x="11" y="0"/>
                  </a:cubicBezTo>
                  <a:cubicBezTo>
                    <a:pt x="152" y="69"/>
                    <a:pt x="144" y="237"/>
                    <a:pt x="144" y="237"/>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99" name="Google Shape;499;p10"/>
            <p:cNvSpPr/>
            <p:nvPr/>
          </p:nvSpPr>
          <p:spPr>
            <a:xfrm>
              <a:off x="3324" y="2992"/>
              <a:ext cx="305" cy="520"/>
            </a:xfrm>
            <a:custGeom>
              <a:avLst/>
              <a:gdLst/>
              <a:ahLst/>
              <a:cxnLst/>
              <a:rect l="l" t="t" r="r" b="b"/>
              <a:pathLst>
                <a:path w="129" h="220" extrusionOk="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00" name="Google Shape;500;p10"/>
            <p:cNvSpPr/>
            <p:nvPr/>
          </p:nvSpPr>
          <p:spPr>
            <a:xfrm>
              <a:off x="3610" y="375"/>
              <a:ext cx="232" cy="444"/>
            </a:xfrm>
            <a:custGeom>
              <a:avLst/>
              <a:gdLst/>
              <a:ahLst/>
              <a:cxnLst/>
              <a:rect l="l" t="t" r="r" b="b"/>
              <a:pathLst>
                <a:path w="98" h="188" extrusionOk="0">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01" name="Google Shape;501;p10"/>
            <p:cNvSpPr/>
            <p:nvPr/>
          </p:nvSpPr>
          <p:spPr>
            <a:xfrm>
              <a:off x="3712" y="387"/>
              <a:ext cx="118" cy="371"/>
            </a:xfrm>
            <a:custGeom>
              <a:avLst/>
              <a:gdLst/>
              <a:ahLst/>
              <a:cxnLst/>
              <a:rect l="l" t="t" r="r" b="b"/>
              <a:pathLst>
                <a:path w="50" h="157" extrusionOk="0">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02" name="Google Shape;502;p10"/>
            <p:cNvSpPr/>
            <p:nvPr/>
          </p:nvSpPr>
          <p:spPr>
            <a:xfrm>
              <a:off x="3627" y="1757"/>
              <a:ext cx="252" cy="498"/>
            </a:xfrm>
            <a:custGeom>
              <a:avLst/>
              <a:gdLst/>
              <a:ahLst/>
              <a:cxnLst/>
              <a:rect l="l" t="t" r="r" b="b"/>
              <a:pathLst>
                <a:path w="107" h="211" extrusionOk="0">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03" name="Google Shape;503;p10"/>
            <p:cNvSpPr/>
            <p:nvPr/>
          </p:nvSpPr>
          <p:spPr>
            <a:xfrm>
              <a:off x="3740" y="1766"/>
              <a:ext cx="128" cy="416"/>
            </a:xfrm>
            <a:custGeom>
              <a:avLst/>
              <a:gdLst/>
              <a:ahLst/>
              <a:cxnLst/>
              <a:rect l="l" t="t" r="r" b="b"/>
              <a:pathLst>
                <a:path w="54" h="176" extrusionOk="0">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04" name="Google Shape;504;p10"/>
            <p:cNvSpPr/>
            <p:nvPr/>
          </p:nvSpPr>
          <p:spPr>
            <a:xfrm>
              <a:off x="3608" y="3016"/>
              <a:ext cx="255" cy="498"/>
            </a:xfrm>
            <a:custGeom>
              <a:avLst/>
              <a:gdLst/>
              <a:ahLst/>
              <a:cxnLst/>
              <a:rect l="l" t="t" r="r" b="b"/>
              <a:pathLst>
                <a:path w="108" h="211" extrusionOk="0">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05" name="Google Shape;505;p10"/>
            <p:cNvSpPr/>
            <p:nvPr/>
          </p:nvSpPr>
          <p:spPr>
            <a:xfrm>
              <a:off x="3721" y="3025"/>
              <a:ext cx="128" cy="416"/>
            </a:xfrm>
            <a:custGeom>
              <a:avLst/>
              <a:gdLst/>
              <a:ahLst/>
              <a:cxnLst/>
              <a:rect l="l" t="t" r="r" b="b"/>
              <a:pathLst>
                <a:path w="54" h="176" extrusionOk="0">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06" name="Google Shape;506;p10"/>
            <p:cNvSpPr/>
            <p:nvPr/>
          </p:nvSpPr>
          <p:spPr>
            <a:xfrm>
              <a:off x="3329" y="1528"/>
              <a:ext cx="255" cy="496"/>
            </a:xfrm>
            <a:custGeom>
              <a:avLst/>
              <a:gdLst/>
              <a:ahLst/>
              <a:cxnLst/>
              <a:rect l="l" t="t" r="r" b="b"/>
              <a:pathLst>
                <a:path w="108" h="210" extrusionOk="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07" name="Google Shape;507;p10"/>
            <p:cNvSpPr/>
            <p:nvPr/>
          </p:nvSpPr>
          <p:spPr>
            <a:xfrm>
              <a:off x="3341" y="1537"/>
              <a:ext cx="127" cy="418"/>
            </a:xfrm>
            <a:custGeom>
              <a:avLst/>
              <a:gdLst/>
              <a:ahLst/>
              <a:cxnLst/>
              <a:rect l="l" t="t" r="r" b="b"/>
              <a:pathLst>
                <a:path w="54" h="177" extrusionOk="0">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08" name="Google Shape;508;p10"/>
            <p:cNvSpPr/>
            <p:nvPr/>
          </p:nvSpPr>
          <p:spPr>
            <a:xfrm>
              <a:off x="3261" y="2272"/>
              <a:ext cx="356" cy="560"/>
            </a:xfrm>
            <a:custGeom>
              <a:avLst/>
              <a:gdLst/>
              <a:ahLst/>
              <a:cxnLst/>
              <a:rect l="l" t="t" r="r" b="b"/>
              <a:pathLst>
                <a:path w="151" h="237" extrusionOk="0">
                  <a:moveTo>
                    <a:pt x="143" y="237"/>
                  </a:moveTo>
                  <a:cubicBezTo>
                    <a:pt x="143" y="237"/>
                    <a:pt x="0" y="158"/>
                    <a:pt x="10" y="0"/>
                  </a:cubicBezTo>
                  <a:cubicBezTo>
                    <a:pt x="151" y="69"/>
                    <a:pt x="143" y="237"/>
                    <a:pt x="143" y="237"/>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09" name="Google Shape;509;p10"/>
            <p:cNvSpPr/>
            <p:nvPr/>
          </p:nvSpPr>
          <p:spPr>
            <a:xfrm>
              <a:off x="3615" y="1863"/>
              <a:ext cx="357" cy="560"/>
            </a:xfrm>
            <a:custGeom>
              <a:avLst/>
              <a:gdLst/>
              <a:ahLst/>
              <a:cxnLst/>
              <a:rect l="l" t="t" r="r" b="b"/>
              <a:pathLst>
                <a:path w="151" h="237" extrusionOk="0">
                  <a:moveTo>
                    <a:pt x="7" y="237"/>
                  </a:moveTo>
                  <a:cubicBezTo>
                    <a:pt x="7" y="237"/>
                    <a:pt x="151" y="159"/>
                    <a:pt x="140" y="0"/>
                  </a:cubicBezTo>
                  <a:cubicBezTo>
                    <a:pt x="0" y="69"/>
                    <a:pt x="7" y="237"/>
                    <a:pt x="7" y="237"/>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10" name="Google Shape;510;p10"/>
            <p:cNvSpPr/>
            <p:nvPr/>
          </p:nvSpPr>
          <p:spPr>
            <a:xfrm>
              <a:off x="3587" y="2463"/>
              <a:ext cx="356" cy="562"/>
            </a:xfrm>
            <a:custGeom>
              <a:avLst/>
              <a:gdLst/>
              <a:ahLst/>
              <a:cxnLst/>
              <a:rect l="l" t="t" r="r" b="b"/>
              <a:pathLst>
                <a:path w="151" h="238" extrusionOk="0">
                  <a:moveTo>
                    <a:pt x="8" y="238"/>
                  </a:moveTo>
                  <a:cubicBezTo>
                    <a:pt x="8" y="238"/>
                    <a:pt x="151" y="159"/>
                    <a:pt x="140" y="0"/>
                  </a:cubicBezTo>
                  <a:cubicBezTo>
                    <a:pt x="0" y="70"/>
                    <a:pt x="8" y="238"/>
                    <a:pt x="8" y="238"/>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11" name="Google Shape;511;p10"/>
            <p:cNvSpPr/>
            <p:nvPr/>
          </p:nvSpPr>
          <p:spPr>
            <a:xfrm>
              <a:off x="3591" y="3096"/>
              <a:ext cx="352" cy="562"/>
            </a:xfrm>
            <a:custGeom>
              <a:avLst/>
              <a:gdLst/>
              <a:ahLst/>
              <a:cxnLst/>
              <a:rect l="l" t="t" r="r" b="b"/>
              <a:pathLst>
                <a:path w="149" h="238" extrusionOk="0">
                  <a:moveTo>
                    <a:pt x="7" y="238"/>
                  </a:moveTo>
                  <a:cubicBezTo>
                    <a:pt x="7" y="238"/>
                    <a:pt x="149" y="159"/>
                    <a:pt x="140" y="0"/>
                  </a:cubicBezTo>
                  <a:cubicBezTo>
                    <a:pt x="0" y="70"/>
                    <a:pt x="7" y="238"/>
                    <a:pt x="7" y="238"/>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12" name="Google Shape;512;p10"/>
            <p:cNvSpPr/>
            <p:nvPr/>
          </p:nvSpPr>
          <p:spPr>
            <a:xfrm>
              <a:off x="3244" y="1603"/>
              <a:ext cx="357" cy="555"/>
            </a:xfrm>
            <a:custGeom>
              <a:avLst/>
              <a:gdLst/>
              <a:ahLst/>
              <a:cxnLst/>
              <a:rect l="l" t="t" r="r" b="b"/>
              <a:pathLst>
                <a:path w="151" h="235" extrusionOk="0">
                  <a:moveTo>
                    <a:pt x="144" y="235"/>
                  </a:moveTo>
                  <a:cubicBezTo>
                    <a:pt x="144" y="235"/>
                    <a:pt x="0" y="157"/>
                    <a:pt x="11" y="0"/>
                  </a:cubicBezTo>
                  <a:cubicBezTo>
                    <a:pt x="151" y="68"/>
                    <a:pt x="144" y="235"/>
                    <a:pt x="144" y="235"/>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13" name="Google Shape;513;p10"/>
            <p:cNvSpPr/>
            <p:nvPr/>
          </p:nvSpPr>
          <p:spPr>
            <a:xfrm>
              <a:off x="3631" y="1138"/>
              <a:ext cx="355" cy="558"/>
            </a:xfrm>
            <a:custGeom>
              <a:avLst/>
              <a:gdLst/>
              <a:ahLst/>
              <a:cxnLst/>
              <a:rect l="l" t="t" r="r" b="b"/>
              <a:pathLst>
                <a:path w="150" h="236" extrusionOk="0">
                  <a:moveTo>
                    <a:pt x="6" y="236"/>
                  </a:moveTo>
                  <a:cubicBezTo>
                    <a:pt x="6" y="236"/>
                    <a:pt x="150" y="158"/>
                    <a:pt x="140" y="0"/>
                  </a:cubicBezTo>
                  <a:cubicBezTo>
                    <a:pt x="0" y="69"/>
                    <a:pt x="6" y="236"/>
                    <a:pt x="6" y="236"/>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14" name="Google Shape;514;p10"/>
            <p:cNvSpPr/>
            <p:nvPr/>
          </p:nvSpPr>
          <p:spPr>
            <a:xfrm>
              <a:off x="3244" y="895"/>
              <a:ext cx="357" cy="560"/>
            </a:xfrm>
            <a:custGeom>
              <a:avLst/>
              <a:gdLst/>
              <a:ahLst/>
              <a:cxnLst/>
              <a:rect l="l" t="t" r="r" b="b"/>
              <a:pathLst>
                <a:path w="151" h="237" extrusionOk="0">
                  <a:moveTo>
                    <a:pt x="144" y="237"/>
                  </a:moveTo>
                  <a:cubicBezTo>
                    <a:pt x="144" y="237"/>
                    <a:pt x="0" y="159"/>
                    <a:pt x="11" y="0"/>
                  </a:cubicBezTo>
                  <a:cubicBezTo>
                    <a:pt x="151" y="70"/>
                    <a:pt x="144" y="237"/>
                    <a:pt x="144" y="237"/>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15" name="Google Shape;515;p10"/>
            <p:cNvSpPr/>
            <p:nvPr/>
          </p:nvSpPr>
          <p:spPr>
            <a:xfrm>
              <a:off x="3228" y="236"/>
              <a:ext cx="359" cy="562"/>
            </a:xfrm>
            <a:custGeom>
              <a:avLst/>
              <a:gdLst/>
              <a:ahLst/>
              <a:cxnLst/>
              <a:rect l="l" t="t" r="r" b="b"/>
              <a:pathLst>
                <a:path w="152" h="238" extrusionOk="0">
                  <a:moveTo>
                    <a:pt x="144" y="238"/>
                  </a:moveTo>
                  <a:cubicBezTo>
                    <a:pt x="144" y="238"/>
                    <a:pt x="0" y="160"/>
                    <a:pt x="11" y="0"/>
                  </a:cubicBezTo>
                  <a:cubicBezTo>
                    <a:pt x="152" y="70"/>
                    <a:pt x="144" y="238"/>
                    <a:pt x="144" y="238"/>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16" name="Google Shape;516;p10"/>
            <p:cNvSpPr/>
            <p:nvPr/>
          </p:nvSpPr>
          <p:spPr>
            <a:xfrm>
              <a:off x="3601" y="488"/>
              <a:ext cx="321" cy="501"/>
            </a:xfrm>
            <a:custGeom>
              <a:avLst/>
              <a:gdLst/>
              <a:ahLst/>
              <a:cxnLst/>
              <a:rect l="l" t="t" r="r" b="b"/>
              <a:pathLst>
                <a:path w="136" h="212" extrusionOk="0">
                  <a:moveTo>
                    <a:pt x="6" y="212"/>
                  </a:moveTo>
                  <a:cubicBezTo>
                    <a:pt x="6" y="212"/>
                    <a:pt x="136" y="143"/>
                    <a:pt x="126" y="0"/>
                  </a:cubicBezTo>
                  <a:cubicBezTo>
                    <a:pt x="0" y="63"/>
                    <a:pt x="6" y="212"/>
                    <a:pt x="6" y="212"/>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17" name="Google Shape;517;p10"/>
            <p:cNvSpPr/>
            <p:nvPr/>
          </p:nvSpPr>
          <p:spPr>
            <a:xfrm>
              <a:off x="3636" y="1863"/>
              <a:ext cx="300" cy="551"/>
            </a:xfrm>
            <a:custGeom>
              <a:avLst/>
              <a:gdLst/>
              <a:ahLst/>
              <a:cxnLst/>
              <a:rect l="l" t="t" r="r" b="b"/>
              <a:pathLst>
                <a:path w="127" h="233" extrusionOk="0">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18" name="Google Shape;518;p10"/>
            <p:cNvSpPr/>
            <p:nvPr/>
          </p:nvSpPr>
          <p:spPr>
            <a:xfrm>
              <a:off x="3653" y="1157"/>
              <a:ext cx="300" cy="550"/>
            </a:xfrm>
            <a:custGeom>
              <a:avLst/>
              <a:gdLst/>
              <a:ahLst/>
              <a:cxnLst/>
              <a:rect l="l" t="t" r="r" b="b"/>
              <a:pathLst>
                <a:path w="127" h="233" extrusionOk="0">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19" name="Google Shape;519;p10"/>
            <p:cNvSpPr/>
            <p:nvPr/>
          </p:nvSpPr>
          <p:spPr>
            <a:xfrm>
              <a:off x="3620" y="496"/>
              <a:ext cx="269" cy="493"/>
            </a:xfrm>
            <a:custGeom>
              <a:avLst/>
              <a:gdLst/>
              <a:ahLst/>
              <a:cxnLst/>
              <a:rect l="l" t="t" r="r" b="b"/>
              <a:pathLst>
                <a:path w="114" h="209" extrusionOk="0">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20" name="Google Shape;520;p10"/>
            <p:cNvSpPr/>
            <p:nvPr/>
          </p:nvSpPr>
          <p:spPr>
            <a:xfrm>
              <a:off x="3265" y="273"/>
              <a:ext cx="319" cy="530"/>
            </a:xfrm>
            <a:custGeom>
              <a:avLst/>
              <a:gdLst/>
              <a:ahLst/>
              <a:cxnLst/>
              <a:rect l="l" t="t" r="r" b="b"/>
              <a:pathLst>
                <a:path w="135" h="224" extrusionOk="0">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21" name="Google Shape;521;p10"/>
            <p:cNvSpPr/>
            <p:nvPr/>
          </p:nvSpPr>
          <p:spPr>
            <a:xfrm>
              <a:off x="3279" y="916"/>
              <a:ext cx="319" cy="529"/>
            </a:xfrm>
            <a:custGeom>
              <a:avLst/>
              <a:gdLst/>
              <a:ahLst/>
              <a:cxnLst/>
              <a:rect l="l" t="t" r="r" b="b"/>
              <a:pathLst>
                <a:path w="135" h="224" extrusionOk="0">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22" name="Google Shape;522;p10"/>
            <p:cNvSpPr/>
            <p:nvPr/>
          </p:nvSpPr>
          <p:spPr>
            <a:xfrm>
              <a:off x="3289" y="1625"/>
              <a:ext cx="305" cy="517"/>
            </a:xfrm>
            <a:custGeom>
              <a:avLst/>
              <a:gdLst/>
              <a:ahLst/>
              <a:cxnLst/>
              <a:rect l="l" t="t" r="r" b="b"/>
              <a:pathLst>
                <a:path w="129" h="219" extrusionOk="0">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23" name="Google Shape;523;p10"/>
            <p:cNvSpPr/>
            <p:nvPr/>
          </p:nvSpPr>
          <p:spPr>
            <a:xfrm>
              <a:off x="3291" y="2277"/>
              <a:ext cx="310" cy="517"/>
            </a:xfrm>
            <a:custGeom>
              <a:avLst/>
              <a:gdLst/>
              <a:ahLst/>
              <a:cxnLst/>
              <a:rect l="l" t="t" r="r" b="b"/>
              <a:pathLst>
                <a:path w="131" h="219" extrusionOk="0">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24" name="Google Shape;524;p10"/>
            <p:cNvSpPr/>
            <p:nvPr/>
          </p:nvSpPr>
          <p:spPr>
            <a:xfrm>
              <a:off x="3608" y="2437"/>
              <a:ext cx="300" cy="551"/>
            </a:xfrm>
            <a:custGeom>
              <a:avLst/>
              <a:gdLst/>
              <a:ahLst/>
              <a:cxnLst/>
              <a:rect l="l" t="t" r="r" b="b"/>
              <a:pathLst>
                <a:path w="127" h="233" extrusionOk="0">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25" name="Google Shape;525;p10"/>
            <p:cNvSpPr/>
            <p:nvPr/>
          </p:nvSpPr>
          <p:spPr>
            <a:xfrm>
              <a:off x="3608" y="3089"/>
              <a:ext cx="300" cy="551"/>
            </a:xfrm>
            <a:custGeom>
              <a:avLst/>
              <a:gdLst/>
              <a:ahLst/>
              <a:cxnLst/>
              <a:rect l="l" t="t" r="r" b="b"/>
              <a:pathLst>
                <a:path w="127" h="233" extrusionOk="0">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26" name="Google Shape;526;p10"/>
            <p:cNvSpPr/>
            <p:nvPr/>
          </p:nvSpPr>
          <p:spPr>
            <a:xfrm>
              <a:off x="3575" y="751"/>
              <a:ext cx="68" cy="2938"/>
            </a:xfrm>
            <a:custGeom>
              <a:avLst/>
              <a:gdLst/>
              <a:ahLst/>
              <a:cxnLst/>
              <a:rect l="l" t="t" r="r" b="b"/>
              <a:pathLst>
                <a:path w="29" h="1244" extrusionOk="0">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27" name="Google Shape;527;p10"/>
            <p:cNvSpPr/>
            <p:nvPr/>
          </p:nvSpPr>
          <p:spPr>
            <a:xfrm>
              <a:off x="4061" y="1280"/>
              <a:ext cx="194" cy="385"/>
            </a:xfrm>
            <a:custGeom>
              <a:avLst/>
              <a:gdLst/>
              <a:ahLst/>
              <a:cxnLst/>
              <a:rect l="l" t="t" r="r" b="b"/>
              <a:pathLst>
                <a:path w="82" h="163" extrusionOk="0">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28" name="Google Shape;528;p10"/>
            <p:cNvSpPr/>
            <p:nvPr/>
          </p:nvSpPr>
          <p:spPr>
            <a:xfrm>
              <a:off x="4068" y="1292"/>
              <a:ext cx="102" cy="318"/>
            </a:xfrm>
            <a:custGeom>
              <a:avLst/>
              <a:gdLst/>
              <a:ahLst/>
              <a:cxnLst/>
              <a:rect l="l" t="t" r="r" b="b"/>
              <a:pathLst>
                <a:path w="43" h="135" extrusionOk="0">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29" name="Google Shape;529;p10"/>
            <p:cNvSpPr/>
            <p:nvPr/>
          </p:nvSpPr>
          <p:spPr>
            <a:xfrm>
              <a:off x="4040" y="2484"/>
              <a:ext cx="220" cy="426"/>
            </a:xfrm>
            <a:custGeom>
              <a:avLst/>
              <a:gdLst/>
              <a:ahLst/>
              <a:cxnLst/>
              <a:rect l="l" t="t" r="r" b="b"/>
              <a:pathLst>
                <a:path w="93" h="180" extrusionOk="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30" name="Google Shape;530;p10"/>
            <p:cNvSpPr/>
            <p:nvPr/>
          </p:nvSpPr>
          <p:spPr>
            <a:xfrm>
              <a:off x="4050" y="2492"/>
              <a:ext cx="111" cy="359"/>
            </a:xfrm>
            <a:custGeom>
              <a:avLst/>
              <a:gdLst/>
              <a:ahLst/>
              <a:cxnLst/>
              <a:rect l="l" t="t" r="r" b="b"/>
              <a:pathLst>
                <a:path w="47" h="152" extrusionOk="0">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31" name="Google Shape;531;p10"/>
            <p:cNvSpPr/>
            <p:nvPr/>
          </p:nvSpPr>
          <p:spPr>
            <a:xfrm>
              <a:off x="4050" y="3545"/>
              <a:ext cx="222" cy="428"/>
            </a:xfrm>
            <a:custGeom>
              <a:avLst/>
              <a:gdLst/>
              <a:ahLst/>
              <a:cxnLst/>
              <a:rect l="l" t="t" r="r" b="b"/>
              <a:pathLst>
                <a:path w="94" h="181" extrusionOk="0">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32" name="Google Shape;532;p10"/>
            <p:cNvSpPr/>
            <p:nvPr/>
          </p:nvSpPr>
          <p:spPr>
            <a:xfrm>
              <a:off x="4066" y="3557"/>
              <a:ext cx="106" cy="354"/>
            </a:xfrm>
            <a:custGeom>
              <a:avLst/>
              <a:gdLst/>
              <a:ahLst/>
              <a:cxnLst/>
              <a:rect l="l" t="t" r="r" b="b"/>
              <a:pathLst>
                <a:path w="45" h="150" extrusionOk="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33" name="Google Shape;533;p10"/>
            <p:cNvSpPr/>
            <p:nvPr/>
          </p:nvSpPr>
          <p:spPr>
            <a:xfrm>
              <a:off x="4269" y="2321"/>
              <a:ext cx="218" cy="433"/>
            </a:xfrm>
            <a:custGeom>
              <a:avLst/>
              <a:gdLst/>
              <a:ahLst/>
              <a:cxnLst/>
              <a:rect l="l" t="t" r="r" b="b"/>
              <a:pathLst>
                <a:path w="92" h="183" extrusionOk="0">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34" name="Google Shape;534;p10"/>
            <p:cNvSpPr/>
            <p:nvPr/>
          </p:nvSpPr>
          <p:spPr>
            <a:xfrm>
              <a:off x="4366" y="2333"/>
              <a:ext cx="111" cy="355"/>
            </a:xfrm>
            <a:custGeom>
              <a:avLst/>
              <a:gdLst/>
              <a:ahLst/>
              <a:cxnLst/>
              <a:rect l="l" t="t" r="r" b="b"/>
              <a:pathLst>
                <a:path w="47" h="150" extrusionOk="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35" name="Google Shape;535;p10"/>
            <p:cNvSpPr/>
            <p:nvPr/>
          </p:nvSpPr>
          <p:spPr>
            <a:xfrm>
              <a:off x="4253" y="2955"/>
              <a:ext cx="304" cy="481"/>
            </a:xfrm>
            <a:custGeom>
              <a:avLst/>
              <a:gdLst/>
              <a:ahLst/>
              <a:cxnLst/>
              <a:rect l="l" t="t" r="r" b="b"/>
              <a:pathLst>
                <a:path w="129" h="204" extrusionOk="0">
                  <a:moveTo>
                    <a:pt x="6" y="204"/>
                  </a:moveTo>
                  <a:cubicBezTo>
                    <a:pt x="6" y="204"/>
                    <a:pt x="129" y="136"/>
                    <a:pt x="120" y="0"/>
                  </a:cubicBezTo>
                  <a:cubicBezTo>
                    <a:pt x="0" y="59"/>
                    <a:pt x="6" y="204"/>
                    <a:pt x="6" y="204"/>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36" name="Google Shape;536;p10"/>
            <p:cNvSpPr/>
            <p:nvPr/>
          </p:nvSpPr>
          <p:spPr>
            <a:xfrm>
              <a:off x="3964" y="2577"/>
              <a:ext cx="305" cy="477"/>
            </a:xfrm>
            <a:custGeom>
              <a:avLst/>
              <a:gdLst/>
              <a:ahLst/>
              <a:cxnLst/>
              <a:rect l="l" t="t" r="r" b="b"/>
              <a:pathLst>
                <a:path w="129" h="202" extrusionOk="0">
                  <a:moveTo>
                    <a:pt x="123" y="202"/>
                  </a:moveTo>
                  <a:cubicBezTo>
                    <a:pt x="123" y="202"/>
                    <a:pt x="0" y="136"/>
                    <a:pt x="10" y="0"/>
                  </a:cubicBezTo>
                  <a:cubicBezTo>
                    <a:pt x="129" y="59"/>
                    <a:pt x="123" y="202"/>
                    <a:pt x="123" y="202"/>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37" name="Google Shape;537;p10"/>
            <p:cNvSpPr/>
            <p:nvPr/>
          </p:nvSpPr>
          <p:spPr>
            <a:xfrm>
              <a:off x="4262" y="3590"/>
              <a:ext cx="305" cy="479"/>
            </a:xfrm>
            <a:custGeom>
              <a:avLst/>
              <a:gdLst/>
              <a:ahLst/>
              <a:cxnLst/>
              <a:rect l="l" t="t" r="r" b="b"/>
              <a:pathLst>
                <a:path w="129" h="203" extrusionOk="0">
                  <a:moveTo>
                    <a:pt x="6" y="203"/>
                  </a:moveTo>
                  <a:cubicBezTo>
                    <a:pt x="6" y="203"/>
                    <a:pt x="129" y="136"/>
                    <a:pt x="120" y="0"/>
                  </a:cubicBezTo>
                  <a:cubicBezTo>
                    <a:pt x="0" y="59"/>
                    <a:pt x="6" y="203"/>
                    <a:pt x="6" y="203"/>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38" name="Google Shape;538;p10"/>
            <p:cNvSpPr/>
            <p:nvPr/>
          </p:nvSpPr>
          <p:spPr>
            <a:xfrm>
              <a:off x="3972" y="3122"/>
              <a:ext cx="304" cy="475"/>
            </a:xfrm>
            <a:custGeom>
              <a:avLst/>
              <a:gdLst/>
              <a:ahLst/>
              <a:cxnLst/>
              <a:rect l="l" t="t" r="r" b="b"/>
              <a:pathLst>
                <a:path w="129" h="201" extrusionOk="0">
                  <a:moveTo>
                    <a:pt x="124" y="201"/>
                  </a:moveTo>
                  <a:cubicBezTo>
                    <a:pt x="124" y="201"/>
                    <a:pt x="0" y="135"/>
                    <a:pt x="9" y="0"/>
                  </a:cubicBezTo>
                  <a:cubicBezTo>
                    <a:pt x="129" y="58"/>
                    <a:pt x="124" y="201"/>
                    <a:pt x="124" y="201"/>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39" name="Google Shape;539;p10"/>
            <p:cNvSpPr/>
            <p:nvPr/>
          </p:nvSpPr>
          <p:spPr>
            <a:xfrm>
              <a:off x="3981" y="3595"/>
              <a:ext cx="305" cy="482"/>
            </a:xfrm>
            <a:custGeom>
              <a:avLst/>
              <a:gdLst/>
              <a:ahLst/>
              <a:cxnLst/>
              <a:rect l="l" t="t" r="r" b="b"/>
              <a:pathLst>
                <a:path w="129" h="204" extrusionOk="0">
                  <a:moveTo>
                    <a:pt x="124" y="204"/>
                  </a:moveTo>
                  <a:cubicBezTo>
                    <a:pt x="124" y="204"/>
                    <a:pt x="0" y="136"/>
                    <a:pt x="9" y="0"/>
                  </a:cubicBezTo>
                  <a:cubicBezTo>
                    <a:pt x="129" y="60"/>
                    <a:pt x="124" y="204"/>
                    <a:pt x="124" y="204"/>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40" name="Google Shape;540;p10"/>
            <p:cNvSpPr/>
            <p:nvPr/>
          </p:nvSpPr>
          <p:spPr>
            <a:xfrm>
              <a:off x="4253" y="2385"/>
              <a:ext cx="304" cy="482"/>
            </a:xfrm>
            <a:custGeom>
              <a:avLst/>
              <a:gdLst/>
              <a:ahLst/>
              <a:cxnLst/>
              <a:rect l="l" t="t" r="r" b="b"/>
              <a:pathLst>
                <a:path w="129" h="204" extrusionOk="0">
                  <a:moveTo>
                    <a:pt x="6" y="204"/>
                  </a:moveTo>
                  <a:cubicBezTo>
                    <a:pt x="6" y="204"/>
                    <a:pt x="129" y="137"/>
                    <a:pt x="120" y="0"/>
                  </a:cubicBezTo>
                  <a:cubicBezTo>
                    <a:pt x="0" y="60"/>
                    <a:pt x="6" y="204"/>
                    <a:pt x="6" y="204"/>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41" name="Google Shape;541;p10"/>
            <p:cNvSpPr/>
            <p:nvPr/>
          </p:nvSpPr>
          <p:spPr>
            <a:xfrm>
              <a:off x="3950" y="1946"/>
              <a:ext cx="305" cy="484"/>
            </a:xfrm>
            <a:custGeom>
              <a:avLst/>
              <a:gdLst/>
              <a:ahLst/>
              <a:cxnLst/>
              <a:rect l="l" t="t" r="r" b="b"/>
              <a:pathLst>
                <a:path w="129" h="205" extrusionOk="0">
                  <a:moveTo>
                    <a:pt x="122" y="205"/>
                  </a:moveTo>
                  <a:cubicBezTo>
                    <a:pt x="122" y="205"/>
                    <a:pt x="0" y="137"/>
                    <a:pt x="8" y="0"/>
                  </a:cubicBezTo>
                  <a:cubicBezTo>
                    <a:pt x="129" y="60"/>
                    <a:pt x="122" y="205"/>
                    <a:pt x="122" y="205"/>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42" name="Google Shape;542;p10"/>
            <p:cNvSpPr/>
            <p:nvPr/>
          </p:nvSpPr>
          <p:spPr>
            <a:xfrm>
              <a:off x="4253" y="1747"/>
              <a:ext cx="304" cy="478"/>
            </a:xfrm>
            <a:custGeom>
              <a:avLst/>
              <a:gdLst/>
              <a:ahLst/>
              <a:cxnLst/>
              <a:rect l="l" t="t" r="r" b="b"/>
              <a:pathLst>
                <a:path w="129" h="202" extrusionOk="0">
                  <a:moveTo>
                    <a:pt x="6" y="202"/>
                  </a:moveTo>
                  <a:cubicBezTo>
                    <a:pt x="6" y="202"/>
                    <a:pt x="129" y="136"/>
                    <a:pt x="120" y="0"/>
                  </a:cubicBezTo>
                  <a:cubicBezTo>
                    <a:pt x="0" y="59"/>
                    <a:pt x="6" y="202"/>
                    <a:pt x="6" y="202"/>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43" name="Google Shape;543;p10"/>
            <p:cNvSpPr/>
            <p:nvPr/>
          </p:nvSpPr>
          <p:spPr>
            <a:xfrm>
              <a:off x="4248" y="1211"/>
              <a:ext cx="307" cy="475"/>
            </a:xfrm>
            <a:custGeom>
              <a:avLst/>
              <a:gdLst/>
              <a:ahLst/>
              <a:cxnLst/>
              <a:rect l="l" t="t" r="r" b="b"/>
              <a:pathLst>
                <a:path w="130" h="201" extrusionOk="0">
                  <a:moveTo>
                    <a:pt x="7" y="201"/>
                  </a:moveTo>
                  <a:cubicBezTo>
                    <a:pt x="7" y="201"/>
                    <a:pt x="130" y="135"/>
                    <a:pt x="120" y="0"/>
                  </a:cubicBezTo>
                  <a:cubicBezTo>
                    <a:pt x="0" y="59"/>
                    <a:pt x="7" y="201"/>
                    <a:pt x="7" y="201"/>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44" name="Google Shape;544;p10"/>
            <p:cNvSpPr/>
            <p:nvPr/>
          </p:nvSpPr>
          <p:spPr>
            <a:xfrm>
              <a:off x="3990" y="1381"/>
              <a:ext cx="274" cy="428"/>
            </a:xfrm>
            <a:custGeom>
              <a:avLst/>
              <a:gdLst/>
              <a:ahLst/>
              <a:cxnLst/>
              <a:rect l="l" t="t" r="r" b="b"/>
              <a:pathLst>
                <a:path w="116" h="181" extrusionOk="0">
                  <a:moveTo>
                    <a:pt x="112" y="181"/>
                  </a:moveTo>
                  <a:cubicBezTo>
                    <a:pt x="112" y="181"/>
                    <a:pt x="0" y="121"/>
                    <a:pt x="8" y="0"/>
                  </a:cubicBezTo>
                  <a:cubicBezTo>
                    <a:pt x="116" y="54"/>
                    <a:pt x="112" y="181"/>
                    <a:pt x="112" y="181"/>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45" name="Google Shape;545;p10"/>
            <p:cNvSpPr/>
            <p:nvPr/>
          </p:nvSpPr>
          <p:spPr>
            <a:xfrm>
              <a:off x="3993" y="2577"/>
              <a:ext cx="260" cy="474"/>
            </a:xfrm>
            <a:custGeom>
              <a:avLst/>
              <a:gdLst/>
              <a:ahLst/>
              <a:cxnLst/>
              <a:rect l="l" t="t" r="r" b="b"/>
              <a:pathLst>
                <a:path w="110" h="201" extrusionOk="0">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46" name="Google Shape;546;p10"/>
            <p:cNvSpPr/>
            <p:nvPr/>
          </p:nvSpPr>
          <p:spPr>
            <a:xfrm>
              <a:off x="3979" y="1962"/>
              <a:ext cx="257" cy="478"/>
            </a:xfrm>
            <a:custGeom>
              <a:avLst/>
              <a:gdLst/>
              <a:ahLst/>
              <a:cxnLst/>
              <a:rect l="l" t="t" r="r" b="b"/>
              <a:pathLst>
                <a:path w="109" h="202" extrusionOk="0">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47" name="Google Shape;547;p10"/>
            <p:cNvSpPr/>
            <p:nvPr/>
          </p:nvSpPr>
          <p:spPr>
            <a:xfrm>
              <a:off x="4019" y="1388"/>
              <a:ext cx="229" cy="421"/>
            </a:xfrm>
            <a:custGeom>
              <a:avLst/>
              <a:gdLst/>
              <a:ahLst/>
              <a:cxnLst/>
              <a:rect l="l" t="t" r="r" b="b"/>
              <a:pathLst>
                <a:path w="97" h="178" extrusionOk="0">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48" name="Google Shape;548;p10"/>
            <p:cNvSpPr/>
            <p:nvPr/>
          </p:nvSpPr>
          <p:spPr>
            <a:xfrm>
              <a:off x="4248" y="1240"/>
              <a:ext cx="276" cy="448"/>
            </a:xfrm>
            <a:custGeom>
              <a:avLst/>
              <a:gdLst/>
              <a:ahLst/>
              <a:cxnLst/>
              <a:rect l="l" t="t" r="r" b="b"/>
              <a:pathLst>
                <a:path w="117" h="190" extrusionOk="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49" name="Google Shape;549;p10"/>
            <p:cNvSpPr/>
            <p:nvPr/>
          </p:nvSpPr>
          <p:spPr>
            <a:xfrm>
              <a:off x="4253" y="1766"/>
              <a:ext cx="274" cy="449"/>
            </a:xfrm>
            <a:custGeom>
              <a:avLst/>
              <a:gdLst/>
              <a:ahLst/>
              <a:cxnLst/>
              <a:rect l="l" t="t" r="r" b="b"/>
              <a:pathLst>
                <a:path w="116" h="190" extrusionOk="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50" name="Google Shape;550;p10"/>
            <p:cNvSpPr/>
            <p:nvPr/>
          </p:nvSpPr>
          <p:spPr>
            <a:xfrm>
              <a:off x="4253" y="2407"/>
              <a:ext cx="271" cy="441"/>
            </a:xfrm>
            <a:custGeom>
              <a:avLst/>
              <a:gdLst/>
              <a:ahLst/>
              <a:cxnLst/>
              <a:rect l="l" t="t" r="r" b="b"/>
              <a:pathLst>
                <a:path w="115" h="187" extrusionOk="0">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51" name="Google Shape;551;p10"/>
            <p:cNvSpPr/>
            <p:nvPr/>
          </p:nvSpPr>
          <p:spPr>
            <a:xfrm>
              <a:off x="4364" y="2647"/>
              <a:ext cx="2" cy="3"/>
            </a:xfrm>
            <a:custGeom>
              <a:avLst/>
              <a:gdLst/>
              <a:ahLst/>
              <a:cxnLst/>
              <a:rect l="l" t="t" r="r" b="b"/>
              <a:pathLst>
                <a:path w="2" h="3" extrusionOk="0">
                  <a:moveTo>
                    <a:pt x="2" y="0"/>
                  </a:moveTo>
                  <a:lnTo>
                    <a:pt x="0" y="0"/>
                  </a:lnTo>
                  <a:lnTo>
                    <a:pt x="0" y="3"/>
                  </a:lnTo>
                  <a:lnTo>
                    <a:pt x="2" y="3"/>
                  </a:lnTo>
                  <a:lnTo>
                    <a:pt x="2" y="0"/>
                  </a:lnTo>
                  <a:lnTo>
                    <a:pt x="2" y="0"/>
                  </a:lnTo>
                  <a:lnTo>
                    <a:pt x="2" y="0"/>
                  </a:lnTo>
                  <a:lnTo>
                    <a:pt x="2" y="0"/>
                  </a:ln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52" name="Google Shape;552;p10"/>
            <p:cNvSpPr/>
            <p:nvPr/>
          </p:nvSpPr>
          <p:spPr>
            <a:xfrm>
              <a:off x="4262" y="2959"/>
              <a:ext cx="267" cy="444"/>
            </a:xfrm>
            <a:custGeom>
              <a:avLst/>
              <a:gdLst/>
              <a:ahLst/>
              <a:cxnLst/>
              <a:rect l="l" t="t" r="r" b="b"/>
              <a:pathLst>
                <a:path w="113" h="188" extrusionOk="0">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53" name="Google Shape;553;p10"/>
            <p:cNvSpPr/>
            <p:nvPr/>
          </p:nvSpPr>
          <p:spPr>
            <a:xfrm>
              <a:off x="4269" y="3621"/>
              <a:ext cx="267" cy="441"/>
            </a:xfrm>
            <a:custGeom>
              <a:avLst/>
              <a:gdLst/>
              <a:ahLst/>
              <a:cxnLst/>
              <a:rect l="l" t="t" r="r" b="b"/>
              <a:pathLst>
                <a:path w="113" h="187" extrusionOk="0">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54" name="Google Shape;554;p10"/>
            <p:cNvSpPr/>
            <p:nvPr/>
          </p:nvSpPr>
          <p:spPr>
            <a:xfrm>
              <a:off x="4002" y="3099"/>
              <a:ext cx="260" cy="472"/>
            </a:xfrm>
            <a:custGeom>
              <a:avLst/>
              <a:gdLst/>
              <a:ahLst/>
              <a:cxnLst/>
              <a:rect l="l" t="t" r="r" b="b"/>
              <a:pathLst>
                <a:path w="110" h="200" extrusionOk="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55" name="Google Shape;555;p10"/>
            <p:cNvSpPr/>
            <p:nvPr/>
          </p:nvSpPr>
          <p:spPr>
            <a:xfrm>
              <a:off x="4009" y="3609"/>
              <a:ext cx="260" cy="475"/>
            </a:xfrm>
            <a:custGeom>
              <a:avLst/>
              <a:gdLst/>
              <a:ahLst/>
              <a:cxnLst/>
              <a:rect l="l" t="t" r="r" b="b"/>
              <a:pathLst>
                <a:path w="110" h="201" extrusionOk="0">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56" name="Google Shape;556;p10"/>
            <p:cNvSpPr/>
            <p:nvPr/>
          </p:nvSpPr>
          <p:spPr>
            <a:xfrm>
              <a:off x="4227" y="1606"/>
              <a:ext cx="59" cy="2471"/>
            </a:xfrm>
            <a:custGeom>
              <a:avLst/>
              <a:gdLst/>
              <a:ahLst/>
              <a:cxnLst/>
              <a:rect l="l" t="t" r="r" b="b"/>
              <a:pathLst>
                <a:path w="25" h="1046" extrusionOk="0">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grpSp>
      <p:grpSp>
        <p:nvGrpSpPr>
          <p:cNvPr id="557" name="Google Shape;557;p10"/>
          <p:cNvGrpSpPr/>
          <p:nvPr/>
        </p:nvGrpSpPr>
        <p:grpSpPr>
          <a:xfrm>
            <a:off x="7885509" y="2438401"/>
            <a:ext cx="1113762" cy="2195929"/>
            <a:chOff x="3369" y="1563"/>
            <a:chExt cx="940" cy="1390"/>
          </a:xfrm>
        </p:grpSpPr>
        <p:sp>
          <p:nvSpPr>
            <p:cNvPr id="558" name="Google Shape;558;p10"/>
            <p:cNvSpPr/>
            <p:nvPr/>
          </p:nvSpPr>
          <p:spPr>
            <a:xfrm>
              <a:off x="3539" y="1906"/>
              <a:ext cx="192" cy="212"/>
            </a:xfrm>
            <a:custGeom>
              <a:avLst/>
              <a:gdLst/>
              <a:ahLst/>
              <a:cxnLst/>
              <a:rect l="l" t="t" r="r" b="b"/>
              <a:pathLst>
                <a:path w="81" h="90" extrusionOk="0">
                  <a:moveTo>
                    <a:pt x="81" y="73"/>
                  </a:moveTo>
                  <a:cubicBezTo>
                    <a:pt x="81" y="73"/>
                    <a:pt x="74" y="21"/>
                    <a:pt x="44" y="7"/>
                  </a:cubicBezTo>
                  <a:cubicBezTo>
                    <a:pt x="29" y="0"/>
                    <a:pt x="0" y="14"/>
                    <a:pt x="0" y="21"/>
                  </a:cubicBezTo>
                  <a:cubicBezTo>
                    <a:pt x="8" y="21"/>
                    <a:pt x="21" y="19"/>
                    <a:pt x="21" y="19"/>
                  </a:cubicBezTo>
                  <a:cubicBezTo>
                    <a:pt x="21" y="19"/>
                    <a:pt x="26" y="58"/>
                    <a:pt x="53" y="76"/>
                  </a:cubicBezTo>
                  <a:cubicBezTo>
                    <a:pt x="74" y="90"/>
                    <a:pt x="81" y="73"/>
                    <a:pt x="81" y="73"/>
                  </a:cubicBezTo>
                  <a:close/>
                </a:path>
              </a:pathLst>
            </a:custGeom>
            <a:solidFill>
              <a:srgbClr val="3B3B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59" name="Google Shape;559;p10"/>
            <p:cNvSpPr/>
            <p:nvPr/>
          </p:nvSpPr>
          <p:spPr>
            <a:xfrm>
              <a:off x="3603" y="1925"/>
              <a:ext cx="17" cy="16"/>
            </a:xfrm>
            <a:custGeom>
              <a:avLst/>
              <a:gdLst/>
              <a:ahLst/>
              <a:cxnLst/>
              <a:rect l="l" t="t" r="r" b="b"/>
              <a:pathLst>
                <a:path w="7" h="7" extrusionOk="0">
                  <a:moveTo>
                    <a:pt x="7" y="3"/>
                  </a:moveTo>
                  <a:cubicBezTo>
                    <a:pt x="7" y="5"/>
                    <a:pt x="6" y="7"/>
                    <a:pt x="4" y="7"/>
                  </a:cubicBezTo>
                  <a:cubicBezTo>
                    <a:pt x="2" y="7"/>
                    <a:pt x="0" y="5"/>
                    <a:pt x="0" y="3"/>
                  </a:cubicBezTo>
                  <a:cubicBezTo>
                    <a:pt x="0" y="2"/>
                    <a:pt x="2" y="0"/>
                    <a:pt x="4" y="0"/>
                  </a:cubicBezTo>
                  <a:cubicBezTo>
                    <a:pt x="5" y="0"/>
                    <a:pt x="7" y="1"/>
                    <a:pt x="7" y="3"/>
                  </a:cubicBezTo>
                  <a:close/>
                </a:path>
              </a:pathLst>
            </a:custGeom>
            <a:solidFill>
              <a:srgbClr val="FFF7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60" name="Google Shape;560;p10"/>
            <p:cNvSpPr/>
            <p:nvPr/>
          </p:nvSpPr>
          <p:spPr>
            <a:xfrm>
              <a:off x="3636" y="1889"/>
              <a:ext cx="26" cy="31"/>
            </a:xfrm>
            <a:custGeom>
              <a:avLst/>
              <a:gdLst/>
              <a:ahLst/>
              <a:cxnLst/>
              <a:rect l="l" t="t" r="r" b="b"/>
              <a:pathLst>
                <a:path w="11" h="13" extrusionOk="0">
                  <a:moveTo>
                    <a:pt x="0" y="13"/>
                  </a:moveTo>
                  <a:cubicBezTo>
                    <a:pt x="0" y="13"/>
                    <a:pt x="8" y="5"/>
                    <a:pt x="8" y="0"/>
                  </a:cubicBezTo>
                  <a:cubicBezTo>
                    <a:pt x="11" y="5"/>
                    <a:pt x="10" y="13"/>
                    <a:pt x="0" y="13"/>
                  </a:cubicBezTo>
                  <a:close/>
                </a:path>
              </a:pathLst>
            </a:custGeom>
            <a:solidFill>
              <a:srgbClr val="3B3B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61" name="Google Shape;561;p10"/>
            <p:cNvSpPr/>
            <p:nvPr/>
          </p:nvSpPr>
          <p:spPr>
            <a:xfrm>
              <a:off x="3622" y="1889"/>
              <a:ext cx="28" cy="36"/>
            </a:xfrm>
            <a:custGeom>
              <a:avLst/>
              <a:gdLst/>
              <a:ahLst/>
              <a:cxnLst/>
              <a:rect l="l" t="t" r="r" b="b"/>
              <a:pathLst>
                <a:path w="12" h="15" extrusionOk="0">
                  <a:moveTo>
                    <a:pt x="5" y="15"/>
                  </a:moveTo>
                  <a:cubicBezTo>
                    <a:pt x="5" y="15"/>
                    <a:pt x="4" y="3"/>
                    <a:pt x="0" y="0"/>
                  </a:cubicBezTo>
                  <a:cubicBezTo>
                    <a:pt x="7" y="1"/>
                    <a:pt x="12" y="7"/>
                    <a:pt x="5" y="15"/>
                  </a:cubicBezTo>
                  <a:close/>
                </a:path>
              </a:pathLst>
            </a:custGeom>
            <a:solidFill>
              <a:srgbClr val="3B3B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62" name="Google Shape;562;p10"/>
            <p:cNvSpPr/>
            <p:nvPr/>
          </p:nvSpPr>
          <p:spPr>
            <a:xfrm>
              <a:off x="4061" y="1915"/>
              <a:ext cx="191" cy="210"/>
            </a:xfrm>
            <a:custGeom>
              <a:avLst/>
              <a:gdLst/>
              <a:ahLst/>
              <a:cxnLst/>
              <a:rect l="l" t="t" r="r" b="b"/>
              <a:pathLst>
                <a:path w="81" h="89" extrusionOk="0">
                  <a:moveTo>
                    <a:pt x="0" y="72"/>
                  </a:moveTo>
                  <a:cubicBezTo>
                    <a:pt x="0" y="72"/>
                    <a:pt x="7" y="21"/>
                    <a:pt x="37" y="7"/>
                  </a:cubicBezTo>
                  <a:cubicBezTo>
                    <a:pt x="52" y="0"/>
                    <a:pt x="81" y="13"/>
                    <a:pt x="81" y="20"/>
                  </a:cubicBezTo>
                  <a:cubicBezTo>
                    <a:pt x="73" y="21"/>
                    <a:pt x="60" y="18"/>
                    <a:pt x="60" y="18"/>
                  </a:cubicBezTo>
                  <a:cubicBezTo>
                    <a:pt x="60" y="18"/>
                    <a:pt x="56" y="57"/>
                    <a:pt x="28" y="76"/>
                  </a:cubicBezTo>
                  <a:cubicBezTo>
                    <a:pt x="8" y="89"/>
                    <a:pt x="0" y="72"/>
                    <a:pt x="0" y="72"/>
                  </a:cubicBezTo>
                  <a:close/>
                </a:path>
              </a:pathLst>
            </a:custGeom>
            <a:solidFill>
              <a:srgbClr val="3B3B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63" name="Google Shape;563;p10"/>
            <p:cNvSpPr/>
            <p:nvPr/>
          </p:nvSpPr>
          <p:spPr>
            <a:xfrm>
              <a:off x="4163" y="2189"/>
              <a:ext cx="19" cy="19"/>
            </a:xfrm>
            <a:custGeom>
              <a:avLst/>
              <a:gdLst/>
              <a:ahLst/>
              <a:cxnLst/>
              <a:rect l="l" t="t" r="r" b="b"/>
              <a:pathLst>
                <a:path w="8" h="8" extrusionOk="0">
                  <a:moveTo>
                    <a:pt x="0" y="4"/>
                  </a:moveTo>
                  <a:cubicBezTo>
                    <a:pt x="0" y="6"/>
                    <a:pt x="2" y="8"/>
                    <a:pt x="4" y="8"/>
                  </a:cubicBezTo>
                  <a:cubicBezTo>
                    <a:pt x="6" y="8"/>
                    <a:pt x="8" y="6"/>
                    <a:pt x="8" y="5"/>
                  </a:cubicBezTo>
                  <a:cubicBezTo>
                    <a:pt x="8" y="2"/>
                    <a:pt x="6" y="0"/>
                    <a:pt x="5" y="0"/>
                  </a:cubicBezTo>
                  <a:cubicBezTo>
                    <a:pt x="2" y="0"/>
                    <a:pt x="0" y="2"/>
                    <a:pt x="0" y="4"/>
                  </a:cubicBezTo>
                  <a:close/>
                </a:path>
              </a:pathLst>
            </a:custGeom>
            <a:solidFill>
              <a:srgbClr val="FFF7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64" name="Google Shape;564;p10"/>
            <p:cNvSpPr/>
            <p:nvPr/>
          </p:nvSpPr>
          <p:spPr>
            <a:xfrm>
              <a:off x="4132" y="1899"/>
              <a:ext cx="26" cy="33"/>
            </a:xfrm>
            <a:custGeom>
              <a:avLst/>
              <a:gdLst/>
              <a:ahLst/>
              <a:cxnLst/>
              <a:rect l="l" t="t" r="r" b="b"/>
              <a:pathLst>
                <a:path w="11" h="14" extrusionOk="0">
                  <a:moveTo>
                    <a:pt x="11" y="14"/>
                  </a:moveTo>
                  <a:cubicBezTo>
                    <a:pt x="11" y="14"/>
                    <a:pt x="3" y="4"/>
                    <a:pt x="3" y="0"/>
                  </a:cubicBezTo>
                  <a:cubicBezTo>
                    <a:pt x="0" y="4"/>
                    <a:pt x="1" y="13"/>
                    <a:pt x="11" y="14"/>
                  </a:cubicBezTo>
                  <a:close/>
                </a:path>
              </a:pathLst>
            </a:custGeom>
            <a:solidFill>
              <a:srgbClr val="3B3B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65" name="Google Shape;565;p10"/>
            <p:cNvSpPr/>
            <p:nvPr/>
          </p:nvSpPr>
          <p:spPr>
            <a:xfrm>
              <a:off x="4144" y="1896"/>
              <a:ext cx="26" cy="36"/>
            </a:xfrm>
            <a:custGeom>
              <a:avLst/>
              <a:gdLst/>
              <a:ahLst/>
              <a:cxnLst/>
              <a:rect l="l" t="t" r="r" b="b"/>
              <a:pathLst>
                <a:path w="11" h="15" extrusionOk="0">
                  <a:moveTo>
                    <a:pt x="7" y="15"/>
                  </a:moveTo>
                  <a:cubicBezTo>
                    <a:pt x="7" y="15"/>
                    <a:pt x="8" y="4"/>
                    <a:pt x="11" y="0"/>
                  </a:cubicBezTo>
                  <a:cubicBezTo>
                    <a:pt x="5" y="1"/>
                    <a:pt x="0" y="8"/>
                    <a:pt x="7" y="15"/>
                  </a:cubicBezTo>
                  <a:close/>
                </a:path>
              </a:pathLst>
            </a:custGeom>
            <a:solidFill>
              <a:srgbClr val="3B3B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66" name="Google Shape;566;p10"/>
            <p:cNvSpPr/>
            <p:nvPr/>
          </p:nvSpPr>
          <p:spPr>
            <a:xfrm>
              <a:off x="3369" y="2088"/>
              <a:ext cx="140" cy="94"/>
            </a:xfrm>
            <a:custGeom>
              <a:avLst/>
              <a:gdLst/>
              <a:ahLst/>
              <a:cxnLst/>
              <a:rect l="l" t="t" r="r" b="b"/>
              <a:pathLst>
                <a:path w="59" h="40" extrusionOk="0">
                  <a:moveTo>
                    <a:pt x="49" y="1"/>
                  </a:moveTo>
                  <a:cubicBezTo>
                    <a:pt x="49" y="1"/>
                    <a:pt x="21" y="0"/>
                    <a:pt x="6" y="9"/>
                  </a:cubicBezTo>
                  <a:cubicBezTo>
                    <a:pt x="16" y="9"/>
                    <a:pt x="22" y="12"/>
                    <a:pt x="22" y="12"/>
                  </a:cubicBezTo>
                  <a:cubicBezTo>
                    <a:pt x="22" y="12"/>
                    <a:pt x="1" y="18"/>
                    <a:pt x="0" y="28"/>
                  </a:cubicBezTo>
                  <a:cubicBezTo>
                    <a:pt x="13" y="22"/>
                    <a:pt x="29" y="21"/>
                    <a:pt x="29" y="21"/>
                  </a:cubicBezTo>
                  <a:cubicBezTo>
                    <a:pt x="29" y="21"/>
                    <a:pt x="16" y="31"/>
                    <a:pt x="15" y="40"/>
                  </a:cubicBezTo>
                  <a:cubicBezTo>
                    <a:pt x="27" y="34"/>
                    <a:pt x="41" y="26"/>
                    <a:pt x="49" y="25"/>
                  </a:cubicBezTo>
                  <a:cubicBezTo>
                    <a:pt x="59" y="24"/>
                    <a:pt x="48" y="5"/>
                    <a:pt x="48" y="5"/>
                  </a:cubicBezTo>
                </a:path>
              </a:pathLst>
            </a:custGeom>
            <a:solidFill>
              <a:srgbClr val="F6E39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67" name="Google Shape;567;p10"/>
            <p:cNvSpPr/>
            <p:nvPr/>
          </p:nvSpPr>
          <p:spPr>
            <a:xfrm>
              <a:off x="4172" y="2102"/>
              <a:ext cx="137" cy="94"/>
            </a:xfrm>
            <a:custGeom>
              <a:avLst/>
              <a:gdLst/>
              <a:ahLst/>
              <a:cxnLst/>
              <a:rect l="l" t="t" r="r" b="b"/>
              <a:pathLst>
                <a:path w="58" h="40" extrusionOk="0">
                  <a:moveTo>
                    <a:pt x="8" y="2"/>
                  </a:moveTo>
                  <a:cubicBezTo>
                    <a:pt x="8" y="2"/>
                    <a:pt x="38" y="0"/>
                    <a:pt x="52" y="9"/>
                  </a:cubicBezTo>
                  <a:cubicBezTo>
                    <a:pt x="41" y="9"/>
                    <a:pt x="35" y="12"/>
                    <a:pt x="35" y="12"/>
                  </a:cubicBezTo>
                  <a:cubicBezTo>
                    <a:pt x="35" y="12"/>
                    <a:pt x="57" y="18"/>
                    <a:pt x="58" y="28"/>
                  </a:cubicBezTo>
                  <a:cubicBezTo>
                    <a:pt x="45" y="22"/>
                    <a:pt x="28" y="21"/>
                    <a:pt x="28" y="21"/>
                  </a:cubicBezTo>
                  <a:cubicBezTo>
                    <a:pt x="28" y="21"/>
                    <a:pt x="42" y="31"/>
                    <a:pt x="43" y="40"/>
                  </a:cubicBezTo>
                  <a:cubicBezTo>
                    <a:pt x="31" y="34"/>
                    <a:pt x="17" y="26"/>
                    <a:pt x="8" y="25"/>
                  </a:cubicBezTo>
                  <a:cubicBezTo>
                    <a:pt x="0" y="24"/>
                    <a:pt x="9" y="5"/>
                    <a:pt x="9" y="5"/>
                  </a:cubicBezTo>
                </a:path>
              </a:pathLst>
            </a:custGeom>
            <a:solidFill>
              <a:srgbClr val="F6E39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68" name="Google Shape;568;p10"/>
            <p:cNvSpPr/>
            <p:nvPr/>
          </p:nvSpPr>
          <p:spPr>
            <a:xfrm>
              <a:off x="3815" y="2414"/>
              <a:ext cx="64" cy="539"/>
            </a:xfrm>
            <a:custGeom>
              <a:avLst/>
              <a:gdLst/>
              <a:ahLst/>
              <a:cxnLst/>
              <a:rect l="l" t="t" r="r" b="b"/>
              <a:pathLst>
                <a:path w="52" h="368" extrusionOk="0">
                  <a:moveTo>
                    <a:pt x="52" y="0"/>
                  </a:moveTo>
                  <a:lnTo>
                    <a:pt x="43" y="368"/>
                  </a:lnTo>
                  <a:lnTo>
                    <a:pt x="0" y="368"/>
                  </a:lnTo>
                  <a:lnTo>
                    <a:pt x="5" y="26"/>
                  </a:lnTo>
                  <a:lnTo>
                    <a:pt x="52" y="0"/>
                  </a:lnTo>
                  <a:lnTo>
                    <a:pt x="52" y="0"/>
                  </a:lnTo>
                  <a:lnTo>
                    <a:pt x="52" y="0"/>
                  </a:lnTo>
                  <a:close/>
                </a:path>
              </a:pathLst>
            </a:custGeom>
            <a:solidFill>
              <a:srgbClr val="6E401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69" name="Google Shape;569;p10"/>
            <p:cNvSpPr/>
            <p:nvPr/>
          </p:nvSpPr>
          <p:spPr>
            <a:xfrm>
              <a:off x="3679" y="2388"/>
              <a:ext cx="304" cy="153"/>
            </a:xfrm>
            <a:custGeom>
              <a:avLst/>
              <a:gdLst/>
              <a:ahLst/>
              <a:cxnLst/>
              <a:rect l="l" t="t" r="r" b="b"/>
              <a:pathLst>
                <a:path w="129" h="65" extrusionOk="0">
                  <a:moveTo>
                    <a:pt x="110" y="9"/>
                  </a:moveTo>
                  <a:cubicBezTo>
                    <a:pt x="112" y="12"/>
                    <a:pt x="129" y="28"/>
                    <a:pt x="127" y="43"/>
                  </a:cubicBezTo>
                  <a:cubicBezTo>
                    <a:pt x="122" y="36"/>
                    <a:pt x="114" y="33"/>
                    <a:pt x="114" y="33"/>
                  </a:cubicBezTo>
                  <a:cubicBezTo>
                    <a:pt x="114" y="33"/>
                    <a:pt x="118" y="43"/>
                    <a:pt x="113" y="58"/>
                  </a:cubicBezTo>
                  <a:cubicBezTo>
                    <a:pt x="110" y="48"/>
                    <a:pt x="100" y="44"/>
                    <a:pt x="100" y="44"/>
                  </a:cubicBezTo>
                  <a:cubicBezTo>
                    <a:pt x="100" y="44"/>
                    <a:pt x="95" y="58"/>
                    <a:pt x="95" y="63"/>
                  </a:cubicBezTo>
                  <a:cubicBezTo>
                    <a:pt x="85" y="51"/>
                    <a:pt x="90" y="37"/>
                    <a:pt x="90" y="37"/>
                  </a:cubicBezTo>
                  <a:cubicBezTo>
                    <a:pt x="90" y="37"/>
                    <a:pt x="77" y="58"/>
                    <a:pt x="77" y="64"/>
                  </a:cubicBezTo>
                  <a:cubicBezTo>
                    <a:pt x="68" y="56"/>
                    <a:pt x="74" y="42"/>
                    <a:pt x="74" y="42"/>
                  </a:cubicBezTo>
                  <a:cubicBezTo>
                    <a:pt x="74" y="42"/>
                    <a:pt x="55" y="61"/>
                    <a:pt x="55" y="65"/>
                  </a:cubicBezTo>
                  <a:cubicBezTo>
                    <a:pt x="46" y="57"/>
                    <a:pt x="53" y="43"/>
                    <a:pt x="55" y="39"/>
                  </a:cubicBezTo>
                  <a:cubicBezTo>
                    <a:pt x="58" y="36"/>
                    <a:pt x="43" y="43"/>
                    <a:pt x="42" y="54"/>
                  </a:cubicBezTo>
                  <a:cubicBezTo>
                    <a:pt x="30" y="51"/>
                    <a:pt x="36" y="34"/>
                    <a:pt x="36" y="34"/>
                  </a:cubicBezTo>
                  <a:cubicBezTo>
                    <a:pt x="36" y="34"/>
                    <a:pt x="18" y="43"/>
                    <a:pt x="16" y="57"/>
                  </a:cubicBezTo>
                  <a:cubicBezTo>
                    <a:pt x="4" y="51"/>
                    <a:pt x="18" y="28"/>
                    <a:pt x="18" y="28"/>
                  </a:cubicBezTo>
                  <a:cubicBezTo>
                    <a:pt x="18" y="28"/>
                    <a:pt x="2" y="39"/>
                    <a:pt x="1" y="43"/>
                  </a:cubicBezTo>
                  <a:cubicBezTo>
                    <a:pt x="0" y="28"/>
                    <a:pt x="8" y="26"/>
                    <a:pt x="16" y="21"/>
                  </a:cubicBezTo>
                  <a:cubicBezTo>
                    <a:pt x="23" y="15"/>
                    <a:pt x="70" y="0"/>
                    <a:pt x="70" y="0"/>
                  </a:cubicBezTo>
                  <a:cubicBezTo>
                    <a:pt x="110" y="9"/>
                    <a:pt x="110" y="9"/>
                    <a:pt x="110" y="9"/>
                  </a:cubicBezTo>
                  <a:cubicBezTo>
                    <a:pt x="110" y="9"/>
                    <a:pt x="110" y="9"/>
                    <a:pt x="110" y="9"/>
                  </a:cubicBezTo>
                  <a:close/>
                </a:path>
              </a:pathLst>
            </a:custGeom>
            <a:solidFill>
              <a:srgbClr val="F6E39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70" name="Google Shape;570;p10"/>
            <p:cNvSpPr/>
            <p:nvPr/>
          </p:nvSpPr>
          <p:spPr>
            <a:xfrm>
              <a:off x="3457" y="2073"/>
              <a:ext cx="779" cy="357"/>
            </a:xfrm>
            <a:custGeom>
              <a:avLst/>
              <a:gdLst/>
              <a:ahLst/>
              <a:cxnLst/>
              <a:rect l="l" t="t" r="r" b="b"/>
              <a:pathLst>
                <a:path w="330" h="151" extrusionOk="0">
                  <a:moveTo>
                    <a:pt x="193" y="0"/>
                  </a:moveTo>
                  <a:cubicBezTo>
                    <a:pt x="260" y="3"/>
                    <a:pt x="260" y="3"/>
                    <a:pt x="260" y="3"/>
                  </a:cubicBezTo>
                  <a:cubicBezTo>
                    <a:pt x="260" y="3"/>
                    <a:pt x="308" y="1"/>
                    <a:pt x="320" y="7"/>
                  </a:cubicBezTo>
                  <a:cubicBezTo>
                    <a:pt x="328" y="11"/>
                    <a:pt x="330" y="29"/>
                    <a:pt x="322" y="42"/>
                  </a:cubicBezTo>
                  <a:cubicBezTo>
                    <a:pt x="312" y="59"/>
                    <a:pt x="222" y="34"/>
                    <a:pt x="218" y="40"/>
                  </a:cubicBezTo>
                  <a:cubicBezTo>
                    <a:pt x="212" y="52"/>
                    <a:pt x="240" y="125"/>
                    <a:pt x="224" y="137"/>
                  </a:cubicBezTo>
                  <a:cubicBezTo>
                    <a:pt x="208" y="149"/>
                    <a:pt x="109" y="151"/>
                    <a:pt x="101" y="143"/>
                  </a:cubicBezTo>
                  <a:cubicBezTo>
                    <a:pt x="86" y="128"/>
                    <a:pt x="108" y="60"/>
                    <a:pt x="101" y="39"/>
                  </a:cubicBezTo>
                  <a:cubicBezTo>
                    <a:pt x="97" y="27"/>
                    <a:pt x="17" y="71"/>
                    <a:pt x="9" y="34"/>
                  </a:cubicBezTo>
                  <a:cubicBezTo>
                    <a:pt x="8" y="27"/>
                    <a:pt x="0" y="4"/>
                    <a:pt x="13" y="3"/>
                  </a:cubicBezTo>
                  <a:cubicBezTo>
                    <a:pt x="26" y="1"/>
                    <a:pt x="137" y="1"/>
                    <a:pt x="137" y="1"/>
                  </a:cubicBezTo>
                  <a:cubicBezTo>
                    <a:pt x="193" y="0"/>
                    <a:pt x="193" y="0"/>
                    <a:pt x="193" y="0"/>
                  </a:cubicBezTo>
                  <a:cubicBezTo>
                    <a:pt x="193" y="0"/>
                    <a:pt x="193" y="0"/>
                    <a:pt x="193" y="0"/>
                  </a:cubicBezTo>
                  <a:close/>
                </a:path>
              </a:pathLst>
            </a:custGeom>
            <a:solidFill>
              <a:srgbClr val="3FC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accent6"/>
                </a:solidFill>
                <a:latin typeface="Cambria"/>
                <a:ea typeface="Cambria"/>
                <a:cs typeface="Cambria"/>
                <a:sym typeface="Cambria"/>
              </a:endParaRPr>
            </a:p>
          </p:txBody>
        </p:sp>
        <p:sp>
          <p:nvSpPr>
            <p:cNvPr id="571" name="Google Shape;571;p10"/>
            <p:cNvSpPr/>
            <p:nvPr/>
          </p:nvSpPr>
          <p:spPr>
            <a:xfrm>
              <a:off x="3702" y="1828"/>
              <a:ext cx="300" cy="304"/>
            </a:xfrm>
            <a:custGeom>
              <a:avLst/>
              <a:gdLst/>
              <a:ahLst/>
              <a:cxnLst/>
              <a:rect l="l" t="t" r="r" b="b"/>
              <a:pathLst>
                <a:path w="127" h="129" extrusionOk="0">
                  <a:moveTo>
                    <a:pt x="63" y="3"/>
                  </a:moveTo>
                  <a:cubicBezTo>
                    <a:pt x="89" y="4"/>
                    <a:pt x="127" y="1"/>
                    <a:pt x="120" y="65"/>
                  </a:cubicBezTo>
                  <a:cubicBezTo>
                    <a:pt x="113" y="129"/>
                    <a:pt x="0" y="109"/>
                    <a:pt x="3" y="61"/>
                  </a:cubicBezTo>
                  <a:cubicBezTo>
                    <a:pt x="5" y="12"/>
                    <a:pt x="19" y="0"/>
                    <a:pt x="63" y="3"/>
                  </a:cubicBezTo>
                  <a:close/>
                </a:path>
              </a:pathLst>
            </a:custGeom>
            <a:solidFill>
              <a:srgbClr val="F6E39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72" name="Google Shape;572;p10"/>
            <p:cNvSpPr/>
            <p:nvPr/>
          </p:nvSpPr>
          <p:spPr>
            <a:xfrm>
              <a:off x="3679" y="2043"/>
              <a:ext cx="311" cy="115"/>
            </a:xfrm>
            <a:custGeom>
              <a:avLst/>
              <a:gdLst/>
              <a:ahLst/>
              <a:cxnLst/>
              <a:rect l="l" t="t" r="r" b="b"/>
              <a:pathLst>
                <a:path w="132" h="49" extrusionOk="0">
                  <a:moveTo>
                    <a:pt x="83" y="0"/>
                  </a:moveTo>
                  <a:cubicBezTo>
                    <a:pt x="83" y="0"/>
                    <a:pt x="132" y="13"/>
                    <a:pt x="127" y="27"/>
                  </a:cubicBezTo>
                  <a:cubicBezTo>
                    <a:pt x="115" y="22"/>
                    <a:pt x="109" y="15"/>
                    <a:pt x="94" y="19"/>
                  </a:cubicBezTo>
                  <a:cubicBezTo>
                    <a:pt x="99" y="25"/>
                    <a:pt x="97" y="41"/>
                    <a:pt x="93" y="49"/>
                  </a:cubicBezTo>
                  <a:cubicBezTo>
                    <a:pt x="86" y="36"/>
                    <a:pt x="78" y="26"/>
                    <a:pt x="69" y="21"/>
                  </a:cubicBezTo>
                  <a:cubicBezTo>
                    <a:pt x="61" y="26"/>
                    <a:pt x="52" y="36"/>
                    <a:pt x="47" y="47"/>
                  </a:cubicBezTo>
                  <a:cubicBezTo>
                    <a:pt x="42" y="38"/>
                    <a:pt x="41" y="28"/>
                    <a:pt x="38" y="18"/>
                  </a:cubicBezTo>
                  <a:cubicBezTo>
                    <a:pt x="24" y="19"/>
                    <a:pt x="7" y="23"/>
                    <a:pt x="0" y="26"/>
                  </a:cubicBezTo>
                  <a:cubicBezTo>
                    <a:pt x="21" y="3"/>
                    <a:pt x="49" y="0"/>
                    <a:pt x="49" y="0"/>
                  </a:cubicBezTo>
                  <a:cubicBezTo>
                    <a:pt x="83" y="0"/>
                    <a:pt x="83" y="0"/>
                    <a:pt x="83" y="0"/>
                  </a:cubicBezTo>
                  <a:cubicBezTo>
                    <a:pt x="83" y="0"/>
                    <a:pt x="83" y="0"/>
                    <a:pt x="83" y="0"/>
                  </a:cubicBezTo>
                  <a:close/>
                </a:path>
              </a:pathLst>
            </a:custGeom>
            <a:solidFill>
              <a:srgbClr val="F6E39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73" name="Google Shape;573;p10"/>
            <p:cNvSpPr/>
            <p:nvPr/>
          </p:nvSpPr>
          <p:spPr>
            <a:xfrm>
              <a:off x="3665" y="2376"/>
              <a:ext cx="325" cy="113"/>
            </a:xfrm>
            <a:custGeom>
              <a:avLst/>
              <a:gdLst/>
              <a:ahLst/>
              <a:cxnLst/>
              <a:rect l="l" t="t" r="r" b="b"/>
              <a:pathLst>
                <a:path w="138" h="48" extrusionOk="0">
                  <a:moveTo>
                    <a:pt x="107" y="0"/>
                  </a:moveTo>
                  <a:cubicBezTo>
                    <a:pt x="107" y="0"/>
                    <a:pt x="138" y="16"/>
                    <a:pt x="133" y="24"/>
                  </a:cubicBezTo>
                  <a:cubicBezTo>
                    <a:pt x="125" y="20"/>
                    <a:pt x="117" y="19"/>
                    <a:pt x="113" y="22"/>
                  </a:cubicBezTo>
                  <a:cubicBezTo>
                    <a:pt x="114" y="28"/>
                    <a:pt x="117" y="45"/>
                    <a:pt x="111" y="48"/>
                  </a:cubicBezTo>
                  <a:cubicBezTo>
                    <a:pt x="104" y="41"/>
                    <a:pt x="85" y="28"/>
                    <a:pt x="75" y="31"/>
                  </a:cubicBezTo>
                  <a:cubicBezTo>
                    <a:pt x="71" y="32"/>
                    <a:pt x="68" y="38"/>
                    <a:pt x="66" y="46"/>
                  </a:cubicBezTo>
                  <a:cubicBezTo>
                    <a:pt x="59" y="46"/>
                    <a:pt x="51" y="30"/>
                    <a:pt x="44" y="30"/>
                  </a:cubicBezTo>
                  <a:cubicBezTo>
                    <a:pt x="38" y="30"/>
                    <a:pt x="29" y="35"/>
                    <a:pt x="24" y="44"/>
                  </a:cubicBezTo>
                  <a:cubicBezTo>
                    <a:pt x="20" y="43"/>
                    <a:pt x="17" y="36"/>
                    <a:pt x="20" y="27"/>
                  </a:cubicBezTo>
                  <a:cubicBezTo>
                    <a:pt x="17" y="25"/>
                    <a:pt x="10" y="27"/>
                    <a:pt x="3" y="31"/>
                  </a:cubicBezTo>
                  <a:cubicBezTo>
                    <a:pt x="0" y="25"/>
                    <a:pt x="22" y="11"/>
                    <a:pt x="22" y="11"/>
                  </a:cubicBezTo>
                  <a:cubicBezTo>
                    <a:pt x="107" y="0"/>
                    <a:pt x="107" y="0"/>
                    <a:pt x="107" y="0"/>
                  </a:cubicBezTo>
                  <a:cubicBezTo>
                    <a:pt x="107" y="0"/>
                    <a:pt x="107" y="0"/>
                    <a:pt x="107" y="0"/>
                  </a:cubicBezTo>
                  <a:close/>
                </a:path>
              </a:pathLst>
            </a:custGeom>
            <a:solidFill>
              <a:srgbClr val="3FC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74" name="Google Shape;574;p10"/>
            <p:cNvSpPr/>
            <p:nvPr/>
          </p:nvSpPr>
          <p:spPr>
            <a:xfrm>
              <a:off x="3650" y="1563"/>
              <a:ext cx="399" cy="369"/>
            </a:xfrm>
            <a:custGeom>
              <a:avLst/>
              <a:gdLst/>
              <a:ahLst/>
              <a:cxnLst/>
              <a:rect l="l" t="t" r="r" b="b"/>
              <a:pathLst>
                <a:path w="169" h="156" extrusionOk="0">
                  <a:moveTo>
                    <a:pt x="169" y="129"/>
                  </a:moveTo>
                  <a:cubicBezTo>
                    <a:pt x="161" y="142"/>
                    <a:pt x="135" y="147"/>
                    <a:pt x="107" y="141"/>
                  </a:cubicBezTo>
                  <a:cubicBezTo>
                    <a:pt x="79" y="135"/>
                    <a:pt x="25" y="156"/>
                    <a:pt x="2" y="127"/>
                  </a:cubicBezTo>
                  <a:cubicBezTo>
                    <a:pt x="17" y="120"/>
                    <a:pt x="53" y="111"/>
                    <a:pt x="53" y="111"/>
                  </a:cubicBezTo>
                  <a:cubicBezTo>
                    <a:pt x="49" y="102"/>
                    <a:pt x="65" y="59"/>
                    <a:pt x="54" y="47"/>
                  </a:cubicBezTo>
                  <a:cubicBezTo>
                    <a:pt x="45" y="37"/>
                    <a:pt x="26" y="54"/>
                    <a:pt x="16" y="44"/>
                  </a:cubicBezTo>
                  <a:cubicBezTo>
                    <a:pt x="3" y="33"/>
                    <a:pt x="17" y="13"/>
                    <a:pt x="15" y="10"/>
                  </a:cubicBezTo>
                  <a:cubicBezTo>
                    <a:pt x="13" y="6"/>
                    <a:pt x="0" y="5"/>
                    <a:pt x="0" y="5"/>
                  </a:cubicBezTo>
                  <a:cubicBezTo>
                    <a:pt x="0" y="5"/>
                    <a:pt x="18" y="0"/>
                    <a:pt x="22" y="4"/>
                  </a:cubicBezTo>
                  <a:cubicBezTo>
                    <a:pt x="26" y="6"/>
                    <a:pt x="19" y="24"/>
                    <a:pt x="20" y="29"/>
                  </a:cubicBezTo>
                  <a:cubicBezTo>
                    <a:pt x="21" y="34"/>
                    <a:pt x="23" y="38"/>
                    <a:pt x="26" y="39"/>
                  </a:cubicBezTo>
                  <a:cubicBezTo>
                    <a:pt x="29" y="40"/>
                    <a:pt x="42" y="31"/>
                    <a:pt x="58" y="31"/>
                  </a:cubicBezTo>
                  <a:cubicBezTo>
                    <a:pt x="95" y="30"/>
                    <a:pt x="108" y="76"/>
                    <a:pt x="111" y="84"/>
                  </a:cubicBezTo>
                  <a:cubicBezTo>
                    <a:pt x="112" y="90"/>
                    <a:pt x="119" y="107"/>
                    <a:pt x="116" y="111"/>
                  </a:cubicBezTo>
                </a:path>
              </a:pathLst>
            </a:custGeom>
            <a:solidFill>
              <a:srgbClr val="3FC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accent6"/>
                </a:solidFill>
                <a:latin typeface="Cambria"/>
                <a:ea typeface="Cambria"/>
                <a:cs typeface="Cambria"/>
                <a:sym typeface="Cambria"/>
              </a:endParaRPr>
            </a:p>
          </p:txBody>
        </p:sp>
        <p:sp>
          <p:nvSpPr>
            <p:cNvPr id="575" name="Google Shape;575;p10"/>
            <p:cNvSpPr/>
            <p:nvPr/>
          </p:nvSpPr>
          <p:spPr>
            <a:xfrm>
              <a:off x="3863" y="1920"/>
              <a:ext cx="66" cy="40"/>
            </a:xfrm>
            <a:custGeom>
              <a:avLst/>
              <a:gdLst/>
              <a:ahLst/>
              <a:cxnLst/>
              <a:rect l="l" t="t" r="r" b="b"/>
              <a:pathLst>
                <a:path w="28" h="17" extrusionOk="0">
                  <a:moveTo>
                    <a:pt x="21" y="0"/>
                  </a:moveTo>
                  <a:cubicBezTo>
                    <a:pt x="21" y="0"/>
                    <a:pt x="28" y="17"/>
                    <a:pt x="13" y="17"/>
                  </a:cubicBezTo>
                  <a:cubicBezTo>
                    <a:pt x="0" y="17"/>
                    <a:pt x="4" y="0"/>
                    <a:pt x="4" y="0"/>
                  </a:cubicBezTo>
                  <a:cubicBezTo>
                    <a:pt x="4" y="0"/>
                    <a:pt x="6" y="13"/>
                    <a:pt x="15" y="12"/>
                  </a:cubicBezTo>
                  <a:cubicBezTo>
                    <a:pt x="19" y="12"/>
                    <a:pt x="21" y="0"/>
                    <a:pt x="21" y="0"/>
                  </a:cubicBezTo>
                  <a:close/>
                </a:path>
              </a:pathLst>
            </a:custGeom>
            <a:solidFill>
              <a:srgbClr val="B1A1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76" name="Google Shape;576;p10"/>
            <p:cNvSpPr/>
            <p:nvPr/>
          </p:nvSpPr>
          <p:spPr>
            <a:xfrm>
              <a:off x="3780" y="1920"/>
              <a:ext cx="62" cy="40"/>
            </a:xfrm>
            <a:custGeom>
              <a:avLst/>
              <a:gdLst/>
              <a:ahLst/>
              <a:cxnLst/>
              <a:rect l="l" t="t" r="r" b="b"/>
              <a:pathLst>
                <a:path w="26" h="17" extrusionOk="0">
                  <a:moveTo>
                    <a:pt x="20" y="0"/>
                  </a:moveTo>
                  <a:cubicBezTo>
                    <a:pt x="20" y="0"/>
                    <a:pt x="26" y="17"/>
                    <a:pt x="12" y="17"/>
                  </a:cubicBezTo>
                  <a:cubicBezTo>
                    <a:pt x="0" y="17"/>
                    <a:pt x="3" y="0"/>
                    <a:pt x="3" y="0"/>
                  </a:cubicBezTo>
                  <a:cubicBezTo>
                    <a:pt x="3" y="0"/>
                    <a:pt x="6" y="13"/>
                    <a:pt x="13" y="12"/>
                  </a:cubicBezTo>
                  <a:cubicBezTo>
                    <a:pt x="18" y="12"/>
                    <a:pt x="20" y="0"/>
                    <a:pt x="20" y="0"/>
                  </a:cubicBezTo>
                  <a:close/>
                </a:path>
              </a:pathLst>
            </a:custGeom>
            <a:solidFill>
              <a:srgbClr val="B1A1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77" name="Google Shape;577;p10"/>
            <p:cNvSpPr/>
            <p:nvPr/>
          </p:nvSpPr>
          <p:spPr>
            <a:xfrm>
              <a:off x="3709" y="1948"/>
              <a:ext cx="291" cy="130"/>
            </a:xfrm>
            <a:custGeom>
              <a:avLst/>
              <a:gdLst/>
              <a:ahLst/>
              <a:cxnLst/>
              <a:rect l="l" t="t" r="r" b="b"/>
              <a:pathLst>
                <a:path w="123" h="55" extrusionOk="0">
                  <a:moveTo>
                    <a:pt x="0" y="17"/>
                  </a:moveTo>
                  <a:cubicBezTo>
                    <a:pt x="0" y="17"/>
                    <a:pt x="8" y="50"/>
                    <a:pt x="39" y="52"/>
                  </a:cubicBezTo>
                  <a:cubicBezTo>
                    <a:pt x="66" y="52"/>
                    <a:pt x="96" y="55"/>
                    <a:pt x="111" y="32"/>
                  </a:cubicBezTo>
                  <a:cubicBezTo>
                    <a:pt x="123" y="14"/>
                    <a:pt x="118" y="0"/>
                    <a:pt x="118" y="0"/>
                  </a:cubicBezTo>
                  <a:cubicBezTo>
                    <a:pt x="118" y="0"/>
                    <a:pt x="116" y="36"/>
                    <a:pt x="89" y="42"/>
                  </a:cubicBezTo>
                  <a:cubicBezTo>
                    <a:pt x="66" y="48"/>
                    <a:pt x="42" y="45"/>
                    <a:pt x="28" y="41"/>
                  </a:cubicBezTo>
                  <a:cubicBezTo>
                    <a:pt x="12" y="38"/>
                    <a:pt x="0" y="17"/>
                    <a:pt x="0" y="17"/>
                  </a:cubicBezTo>
                  <a:close/>
                </a:path>
              </a:pathLst>
            </a:custGeom>
            <a:solidFill>
              <a:srgbClr val="D3C07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78" name="Google Shape;578;p10"/>
            <p:cNvSpPr/>
            <p:nvPr/>
          </p:nvSpPr>
          <p:spPr>
            <a:xfrm>
              <a:off x="3745" y="1981"/>
              <a:ext cx="196" cy="29"/>
            </a:xfrm>
            <a:custGeom>
              <a:avLst/>
              <a:gdLst/>
              <a:ahLst/>
              <a:cxnLst/>
              <a:rect l="l" t="t" r="r" b="b"/>
              <a:pathLst>
                <a:path w="83" h="12" extrusionOk="0">
                  <a:moveTo>
                    <a:pt x="78" y="3"/>
                  </a:moveTo>
                  <a:cubicBezTo>
                    <a:pt x="78" y="3"/>
                    <a:pt x="64" y="8"/>
                    <a:pt x="40" y="7"/>
                  </a:cubicBezTo>
                  <a:cubicBezTo>
                    <a:pt x="16" y="6"/>
                    <a:pt x="5" y="0"/>
                    <a:pt x="5" y="0"/>
                  </a:cubicBezTo>
                  <a:cubicBezTo>
                    <a:pt x="0" y="0"/>
                    <a:pt x="0" y="0"/>
                    <a:pt x="0" y="0"/>
                  </a:cubicBezTo>
                  <a:cubicBezTo>
                    <a:pt x="0" y="0"/>
                    <a:pt x="18" y="12"/>
                    <a:pt x="39" y="12"/>
                  </a:cubicBezTo>
                  <a:cubicBezTo>
                    <a:pt x="59" y="12"/>
                    <a:pt x="83" y="5"/>
                    <a:pt x="83" y="5"/>
                  </a:cubicBezTo>
                  <a:cubicBezTo>
                    <a:pt x="78" y="3"/>
                    <a:pt x="78" y="3"/>
                    <a:pt x="78" y="3"/>
                  </a:cubicBezTo>
                  <a:cubicBezTo>
                    <a:pt x="78" y="3"/>
                    <a:pt x="78" y="3"/>
                    <a:pt x="78" y="3"/>
                  </a:cubicBezTo>
                  <a:close/>
                </a:path>
              </a:pathLst>
            </a:custGeom>
            <a:solidFill>
              <a:srgbClr val="B1A1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79" name="Google Shape;579;p10"/>
            <p:cNvSpPr/>
            <p:nvPr/>
          </p:nvSpPr>
          <p:spPr>
            <a:xfrm>
              <a:off x="3721" y="1943"/>
              <a:ext cx="59" cy="55"/>
            </a:xfrm>
            <a:custGeom>
              <a:avLst/>
              <a:gdLst/>
              <a:ahLst/>
              <a:cxnLst/>
              <a:rect l="l" t="t" r="r" b="b"/>
              <a:pathLst>
                <a:path w="25" h="23" extrusionOk="0">
                  <a:moveTo>
                    <a:pt x="10" y="4"/>
                  </a:moveTo>
                  <a:cubicBezTo>
                    <a:pt x="10" y="4"/>
                    <a:pt x="16" y="0"/>
                    <a:pt x="20" y="8"/>
                  </a:cubicBezTo>
                  <a:cubicBezTo>
                    <a:pt x="25" y="15"/>
                    <a:pt x="21" y="23"/>
                    <a:pt x="14" y="22"/>
                  </a:cubicBezTo>
                  <a:cubicBezTo>
                    <a:pt x="5" y="21"/>
                    <a:pt x="0" y="9"/>
                    <a:pt x="10" y="4"/>
                  </a:cubicBezTo>
                  <a:close/>
                </a:path>
              </a:pathLst>
            </a:custGeom>
            <a:solidFill>
              <a:srgbClr val="E28A7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80" name="Google Shape;580;p10"/>
            <p:cNvSpPr/>
            <p:nvPr/>
          </p:nvSpPr>
          <p:spPr>
            <a:xfrm>
              <a:off x="3912" y="1960"/>
              <a:ext cx="50" cy="52"/>
            </a:xfrm>
            <a:custGeom>
              <a:avLst/>
              <a:gdLst/>
              <a:ahLst/>
              <a:cxnLst/>
              <a:rect l="l" t="t" r="r" b="b"/>
              <a:pathLst>
                <a:path w="21" h="22" extrusionOk="0">
                  <a:moveTo>
                    <a:pt x="13" y="1"/>
                  </a:moveTo>
                  <a:cubicBezTo>
                    <a:pt x="13" y="1"/>
                    <a:pt x="20" y="0"/>
                    <a:pt x="21" y="9"/>
                  </a:cubicBezTo>
                  <a:cubicBezTo>
                    <a:pt x="21" y="17"/>
                    <a:pt x="13" y="22"/>
                    <a:pt x="7" y="17"/>
                  </a:cubicBezTo>
                  <a:cubicBezTo>
                    <a:pt x="0" y="13"/>
                    <a:pt x="2" y="0"/>
                    <a:pt x="13" y="1"/>
                  </a:cubicBezTo>
                  <a:close/>
                </a:path>
              </a:pathLst>
            </a:custGeom>
            <a:solidFill>
              <a:srgbClr val="E28A7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81" name="Google Shape;581;p10"/>
            <p:cNvSpPr/>
            <p:nvPr/>
          </p:nvSpPr>
          <p:spPr>
            <a:xfrm>
              <a:off x="3724" y="2187"/>
              <a:ext cx="103" cy="116"/>
            </a:xfrm>
            <a:custGeom>
              <a:avLst/>
              <a:gdLst/>
              <a:ahLst/>
              <a:cxnLst/>
              <a:rect l="l" t="t" r="r" b="b"/>
              <a:pathLst>
                <a:path w="44" h="49" extrusionOk="0">
                  <a:moveTo>
                    <a:pt x="3" y="3"/>
                  </a:moveTo>
                  <a:cubicBezTo>
                    <a:pt x="3" y="3"/>
                    <a:pt x="37" y="0"/>
                    <a:pt x="38" y="4"/>
                  </a:cubicBezTo>
                  <a:cubicBezTo>
                    <a:pt x="39" y="6"/>
                    <a:pt x="44" y="43"/>
                    <a:pt x="37" y="45"/>
                  </a:cubicBezTo>
                  <a:cubicBezTo>
                    <a:pt x="30" y="49"/>
                    <a:pt x="1" y="49"/>
                    <a:pt x="1" y="41"/>
                  </a:cubicBezTo>
                  <a:cubicBezTo>
                    <a:pt x="1" y="32"/>
                    <a:pt x="0" y="6"/>
                    <a:pt x="3" y="3"/>
                  </a:cubicBezTo>
                  <a:close/>
                </a:path>
              </a:pathLst>
            </a:custGeom>
            <a:solidFill>
              <a:srgbClr val="0D8EB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3FC1F1"/>
                </a:solidFill>
                <a:latin typeface="Cambria"/>
                <a:ea typeface="Cambria"/>
                <a:cs typeface="Cambria"/>
                <a:sym typeface="Cambria"/>
              </a:endParaRPr>
            </a:p>
          </p:txBody>
        </p:sp>
        <p:sp>
          <p:nvSpPr>
            <p:cNvPr id="582" name="Google Shape;582;p10"/>
            <p:cNvSpPr/>
            <p:nvPr/>
          </p:nvSpPr>
          <p:spPr>
            <a:xfrm>
              <a:off x="3768" y="1754"/>
              <a:ext cx="163" cy="88"/>
            </a:xfrm>
            <a:custGeom>
              <a:avLst/>
              <a:gdLst/>
              <a:ahLst/>
              <a:cxnLst/>
              <a:rect l="l" t="t" r="r" b="b"/>
              <a:pathLst>
                <a:path w="69" h="37" extrusionOk="0">
                  <a:moveTo>
                    <a:pt x="66" y="31"/>
                  </a:moveTo>
                  <a:cubicBezTo>
                    <a:pt x="66" y="31"/>
                    <a:pt x="18" y="37"/>
                    <a:pt x="2" y="31"/>
                  </a:cubicBezTo>
                  <a:cubicBezTo>
                    <a:pt x="0" y="27"/>
                    <a:pt x="2" y="8"/>
                    <a:pt x="4" y="5"/>
                  </a:cubicBezTo>
                  <a:cubicBezTo>
                    <a:pt x="14" y="6"/>
                    <a:pt x="53" y="0"/>
                    <a:pt x="61" y="3"/>
                  </a:cubicBezTo>
                  <a:cubicBezTo>
                    <a:pt x="64" y="4"/>
                    <a:pt x="69" y="29"/>
                    <a:pt x="66" y="31"/>
                  </a:cubicBezTo>
                  <a:close/>
                </a:path>
              </a:pathLst>
            </a:custGeom>
            <a:solidFill>
              <a:srgbClr val="0D8EB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3FC1F1"/>
                </a:solidFill>
                <a:latin typeface="Cambria"/>
                <a:ea typeface="Cambria"/>
                <a:cs typeface="Cambria"/>
                <a:sym typeface="Cambria"/>
              </a:endParaRPr>
            </a:p>
          </p:txBody>
        </p:sp>
        <p:sp>
          <p:nvSpPr>
            <p:cNvPr id="583" name="Google Shape;583;p10"/>
            <p:cNvSpPr/>
            <p:nvPr/>
          </p:nvSpPr>
          <p:spPr>
            <a:xfrm>
              <a:off x="3719" y="2407"/>
              <a:ext cx="243" cy="35"/>
            </a:xfrm>
            <a:custGeom>
              <a:avLst/>
              <a:gdLst/>
              <a:ahLst/>
              <a:cxnLst/>
              <a:rect l="l" t="t" r="r" b="b"/>
              <a:pathLst>
                <a:path w="103" h="15" extrusionOk="0">
                  <a:moveTo>
                    <a:pt x="103" y="0"/>
                  </a:moveTo>
                  <a:cubicBezTo>
                    <a:pt x="87" y="2"/>
                    <a:pt x="36" y="10"/>
                    <a:pt x="0" y="3"/>
                  </a:cubicBezTo>
                  <a:cubicBezTo>
                    <a:pt x="19" y="15"/>
                    <a:pt x="100" y="7"/>
                    <a:pt x="103" y="0"/>
                  </a:cubicBezTo>
                  <a:close/>
                </a:path>
              </a:pathLst>
            </a:custGeom>
            <a:solidFill>
              <a:srgbClr val="0D8EB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84" name="Google Shape;584;p10"/>
            <p:cNvSpPr/>
            <p:nvPr/>
          </p:nvSpPr>
          <p:spPr>
            <a:xfrm>
              <a:off x="3835" y="2116"/>
              <a:ext cx="14" cy="284"/>
            </a:xfrm>
            <a:custGeom>
              <a:avLst/>
              <a:gdLst/>
              <a:ahLst/>
              <a:cxnLst/>
              <a:rect l="l" t="t" r="r" b="b"/>
              <a:pathLst>
                <a:path w="6" h="120" extrusionOk="0">
                  <a:moveTo>
                    <a:pt x="1" y="0"/>
                  </a:moveTo>
                  <a:cubicBezTo>
                    <a:pt x="1" y="0"/>
                    <a:pt x="1" y="6"/>
                    <a:pt x="1" y="15"/>
                  </a:cubicBezTo>
                  <a:cubicBezTo>
                    <a:pt x="3" y="22"/>
                    <a:pt x="2" y="22"/>
                    <a:pt x="2" y="33"/>
                  </a:cubicBezTo>
                  <a:cubicBezTo>
                    <a:pt x="2" y="45"/>
                    <a:pt x="2" y="51"/>
                    <a:pt x="2" y="60"/>
                  </a:cubicBezTo>
                  <a:cubicBezTo>
                    <a:pt x="2" y="69"/>
                    <a:pt x="2" y="78"/>
                    <a:pt x="2" y="88"/>
                  </a:cubicBezTo>
                  <a:cubicBezTo>
                    <a:pt x="2" y="101"/>
                    <a:pt x="0" y="120"/>
                    <a:pt x="0" y="120"/>
                  </a:cubicBezTo>
                  <a:cubicBezTo>
                    <a:pt x="0" y="120"/>
                    <a:pt x="6" y="112"/>
                    <a:pt x="6" y="90"/>
                  </a:cubicBezTo>
                  <a:cubicBezTo>
                    <a:pt x="6" y="66"/>
                    <a:pt x="6" y="43"/>
                    <a:pt x="6" y="36"/>
                  </a:cubicBezTo>
                  <a:cubicBezTo>
                    <a:pt x="6" y="28"/>
                    <a:pt x="5" y="6"/>
                    <a:pt x="1" y="0"/>
                  </a:cubicBezTo>
                  <a:close/>
                </a:path>
              </a:pathLst>
            </a:custGeom>
            <a:solidFill>
              <a:srgbClr val="0D8EB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85" name="Google Shape;585;p10"/>
            <p:cNvSpPr/>
            <p:nvPr/>
          </p:nvSpPr>
          <p:spPr>
            <a:xfrm>
              <a:off x="4170" y="1941"/>
              <a:ext cx="19" cy="17"/>
            </a:xfrm>
            <a:custGeom>
              <a:avLst/>
              <a:gdLst/>
              <a:ahLst/>
              <a:cxnLst/>
              <a:rect l="l" t="t" r="r" b="b"/>
              <a:pathLst>
                <a:path w="8" h="7" extrusionOk="0">
                  <a:moveTo>
                    <a:pt x="8" y="3"/>
                  </a:moveTo>
                  <a:cubicBezTo>
                    <a:pt x="8" y="5"/>
                    <a:pt x="6" y="7"/>
                    <a:pt x="4" y="7"/>
                  </a:cubicBezTo>
                  <a:cubicBezTo>
                    <a:pt x="2" y="7"/>
                    <a:pt x="0" y="6"/>
                    <a:pt x="0" y="3"/>
                  </a:cubicBezTo>
                  <a:cubicBezTo>
                    <a:pt x="0" y="2"/>
                    <a:pt x="2" y="0"/>
                    <a:pt x="3" y="0"/>
                  </a:cubicBezTo>
                  <a:cubicBezTo>
                    <a:pt x="5" y="0"/>
                    <a:pt x="7" y="1"/>
                    <a:pt x="8" y="3"/>
                  </a:cubicBezTo>
                  <a:close/>
                </a:path>
              </a:pathLst>
            </a:custGeom>
            <a:solidFill>
              <a:srgbClr val="FFF7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grpSp>
      <p:grpSp>
        <p:nvGrpSpPr>
          <p:cNvPr id="586" name="Google Shape;586;p10"/>
          <p:cNvGrpSpPr/>
          <p:nvPr/>
        </p:nvGrpSpPr>
        <p:grpSpPr>
          <a:xfrm>
            <a:off x="5991045" y="2988646"/>
            <a:ext cx="1829681" cy="3074765"/>
            <a:chOff x="2968" y="1107"/>
            <a:chExt cx="1736" cy="2188"/>
          </a:xfrm>
        </p:grpSpPr>
        <p:sp>
          <p:nvSpPr>
            <p:cNvPr id="587" name="Google Shape;587;p10"/>
            <p:cNvSpPr/>
            <p:nvPr/>
          </p:nvSpPr>
          <p:spPr>
            <a:xfrm>
              <a:off x="3043" y="1455"/>
              <a:ext cx="518" cy="649"/>
            </a:xfrm>
            <a:custGeom>
              <a:avLst/>
              <a:gdLst/>
              <a:ahLst/>
              <a:cxnLst/>
              <a:rect l="l" t="t" r="r" b="b"/>
              <a:pathLst>
                <a:path w="219" h="275" extrusionOk="0">
                  <a:moveTo>
                    <a:pt x="124" y="41"/>
                  </a:moveTo>
                  <a:cubicBezTo>
                    <a:pt x="122" y="40"/>
                    <a:pt x="121" y="40"/>
                    <a:pt x="119" y="39"/>
                  </a:cubicBezTo>
                  <a:cubicBezTo>
                    <a:pt x="143" y="37"/>
                    <a:pt x="146" y="16"/>
                    <a:pt x="137" y="2"/>
                  </a:cubicBezTo>
                  <a:cubicBezTo>
                    <a:pt x="137" y="12"/>
                    <a:pt x="123" y="29"/>
                    <a:pt x="117" y="36"/>
                  </a:cubicBezTo>
                  <a:cubicBezTo>
                    <a:pt x="129" y="18"/>
                    <a:pt x="116" y="3"/>
                    <a:pt x="101" y="0"/>
                  </a:cubicBezTo>
                  <a:cubicBezTo>
                    <a:pt x="108" y="7"/>
                    <a:pt x="111" y="27"/>
                    <a:pt x="112" y="37"/>
                  </a:cubicBezTo>
                  <a:cubicBezTo>
                    <a:pt x="70" y="26"/>
                    <a:pt x="1" y="57"/>
                    <a:pt x="0" y="73"/>
                  </a:cubicBezTo>
                  <a:cubicBezTo>
                    <a:pt x="23" y="76"/>
                    <a:pt x="59" y="70"/>
                    <a:pt x="59" y="70"/>
                  </a:cubicBezTo>
                  <a:cubicBezTo>
                    <a:pt x="59" y="70"/>
                    <a:pt x="67" y="180"/>
                    <a:pt x="140" y="235"/>
                  </a:cubicBezTo>
                  <a:cubicBezTo>
                    <a:pt x="195" y="275"/>
                    <a:pt x="219" y="230"/>
                    <a:pt x="219" y="230"/>
                  </a:cubicBezTo>
                  <a:cubicBezTo>
                    <a:pt x="219" y="230"/>
                    <a:pt x="206" y="84"/>
                    <a:pt x="124" y="41"/>
                  </a:cubicBezTo>
                  <a:close/>
                </a:path>
              </a:pathLst>
            </a:custGeom>
            <a:solidFill>
              <a:srgbClr val="3B3B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88" name="Google Shape;588;p10"/>
            <p:cNvSpPr/>
            <p:nvPr/>
          </p:nvSpPr>
          <p:spPr>
            <a:xfrm>
              <a:off x="3225" y="1551"/>
              <a:ext cx="47" cy="45"/>
            </a:xfrm>
            <a:prstGeom prst="ellipse">
              <a:avLst/>
            </a:prstGeom>
            <a:solidFill>
              <a:srgbClr val="FFF7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89" name="Google Shape;589;p10"/>
            <p:cNvSpPr/>
            <p:nvPr/>
          </p:nvSpPr>
          <p:spPr>
            <a:xfrm>
              <a:off x="3801" y="2488"/>
              <a:ext cx="86" cy="807"/>
            </a:xfrm>
            <a:custGeom>
              <a:avLst/>
              <a:gdLst/>
              <a:ahLst/>
              <a:cxnLst/>
              <a:rect l="l" t="t" r="r" b="b"/>
              <a:pathLst>
                <a:path w="97" h="673" extrusionOk="0">
                  <a:moveTo>
                    <a:pt x="0" y="0"/>
                  </a:moveTo>
                  <a:lnTo>
                    <a:pt x="19" y="673"/>
                  </a:lnTo>
                  <a:lnTo>
                    <a:pt x="97" y="673"/>
                  </a:lnTo>
                  <a:lnTo>
                    <a:pt x="85" y="47"/>
                  </a:lnTo>
                  <a:lnTo>
                    <a:pt x="0" y="0"/>
                  </a:lnTo>
                  <a:lnTo>
                    <a:pt x="0" y="0"/>
                  </a:lnTo>
                  <a:lnTo>
                    <a:pt x="0" y="0"/>
                  </a:lnTo>
                  <a:close/>
                </a:path>
              </a:pathLst>
            </a:custGeom>
            <a:solidFill>
              <a:srgbClr val="6E401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90" name="Google Shape;590;p10"/>
            <p:cNvSpPr/>
            <p:nvPr/>
          </p:nvSpPr>
          <p:spPr>
            <a:xfrm>
              <a:off x="3586" y="2513"/>
              <a:ext cx="553" cy="286"/>
            </a:xfrm>
            <a:custGeom>
              <a:avLst/>
              <a:gdLst/>
              <a:ahLst/>
              <a:cxnLst/>
              <a:rect l="l" t="t" r="r" b="b"/>
              <a:pathLst>
                <a:path w="234" h="121" extrusionOk="0">
                  <a:moveTo>
                    <a:pt x="35" y="17"/>
                  </a:moveTo>
                  <a:cubicBezTo>
                    <a:pt x="30" y="22"/>
                    <a:pt x="0" y="52"/>
                    <a:pt x="2" y="78"/>
                  </a:cubicBezTo>
                  <a:cubicBezTo>
                    <a:pt x="12" y="65"/>
                    <a:pt x="26" y="60"/>
                    <a:pt x="26" y="60"/>
                  </a:cubicBezTo>
                  <a:cubicBezTo>
                    <a:pt x="26" y="60"/>
                    <a:pt x="19" y="79"/>
                    <a:pt x="28" y="107"/>
                  </a:cubicBezTo>
                  <a:cubicBezTo>
                    <a:pt x="35" y="89"/>
                    <a:pt x="53" y="81"/>
                    <a:pt x="53" y="81"/>
                  </a:cubicBezTo>
                  <a:cubicBezTo>
                    <a:pt x="53" y="81"/>
                    <a:pt x="61" y="107"/>
                    <a:pt x="61" y="115"/>
                  </a:cubicBezTo>
                  <a:cubicBezTo>
                    <a:pt x="79" y="94"/>
                    <a:pt x="72" y="67"/>
                    <a:pt x="72" y="67"/>
                  </a:cubicBezTo>
                  <a:cubicBezTo>
                    <a:pt x="72" y="67"/>
                    <a:pt x="94" y="107"/>
                    <a:pt x="94" y="117"/>
                  </a:cubicBezTo>
                  <a:cubicBezTo>
                    <a:pt x="111" y="103"/>
                    <a:pt x="101" y="76"/>
                    <a:pt x="101" y="76"/>
                  </a:cubicBezTo>
                  <a:cubicBezTo>
                    <a:pt x="101" y="76"/>
                    <a:pt x="134" y="112"/>
                    <a:pt x="134" y="121"/>
                  </a:cubicBezTo>
                  <a:cubicBezTo>
                    <a:pt x="151" y="105"/>
                    <a:pt x="137" y="79"/>
                    <a:pt x="134" y="72"/>
                  </a:cubicBezTo>
                  <a:cubicBezTo>
                    <a:pt x="130" y="65"/>
                    <a:pt x="157" y="79"/>
                    <a:pt x="158" y="98"/>
                  </a:cubicBezTo>
                  <a:cubicBezTo>
                    <a:pt x="179" y="94"/>
                    <a:pt x="169" y="62"/>
                    <a:pt x="169" y="62"/>
                  </a:cubicBezTo>
                  <a:cubicBezTo>
                    <a:pt x="169" y="62"/>
                    <a:pt x="202" y="79"/>
                    <a:pt x="205" y="105"/>
                  </a:cubicBezTo>
                  <a:cubicBezTo>
                    <a:pt x="226" y="94"/>
                    <a:pt x="202" y="52"/>
                    <a:pt x="202" y="52"/>
                  </a:cubicBezTo>
                  <a:cubicBezTo>
                    <a:pt x="202" y="52"/>
                    <a:pt x="231" y="72"/>
                    <a:pt x="233" y="79"/>
                  </a:cubicBezTo>
                  <a:cubicBezTo>
                    <a:pt x="234" y="52"/>
                    <a:pt x="219" y="48"/>
                    <a:pt x="205" y="38"/>
                  </a:cubicBezTo>
                  <a:cubicBezTo>
                    <a:pt x="191" y="27"/>
                    <a:pt x="107" y="0"/>
                    <a:pt x="107" y="0"/>
                  </a:cubicBezTo>
                  <a:cubicBezTo>
                    <a:pt x="35" y="17"/>
                    <a:pt x="35" y="17"/>
                    <a:pt x="35" y="17"/>
                  </a:cubicBezTo>
                  <a:cubicBezTo>
                    <a:pt x="35" y="17"/>
                    <a:pt x="35" y="17"/>
                    <a:pt x="35" y="17"/>
                  </a:cubicBezTo>
                  <a:close/>
                </a:path>
              </a:pathLst>
            </a:custGeom>
            <a:solidFill>
              <a:srgbClr val="F6E39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91" name="Google Shape;591;p10"/>
            <p:cNvSpPr/>
            <p:nvPr/>
          </p:nvSpPr>
          <p:spPr>
            <a:xfrm>
              <a:off x="3124" y="1939"/>
              <a:ext cx="1417" cy="763"/>
            </a:xfrm>
            <a:custGeom>
              <a:avLst/>
              <a:gdLst/>
              <a:ahLst/>
              <a:cxnLst/>
              <a:rect l="l" t="t" r="r" b="b"/>
              <a:pathLst>
                <a:path w="600" h="323" extrusionOk="0">
                  <a:moveTo>
                    <a:pt x="576" y="6"/>
                  </a:moveTo>
                  <a:cubicBezTo>
                    <a:pt x="553" y="3"/>
                    <a:pt x="351" y="2"/>
                    <a:pt x="351" y="2"/>
                  </a:cubicBezTo>
                  <a:cubicBezTo>
                    <a:pt x="249" y="0"/>
                    <a:pt x="249" y="0"/>
                    <a:pt x="249" y="0"/>
                  </a:cubicBezTo>
                  <a:cubicBezTo>
                    <a:pt x="128" y="8"/>
                    <a:pt x="128" y="8"/>
                    <a:pt x="128" y="8"/>
                  </a:cubicBezTo>
                  <a:cubicBezTo>
                    <a:pt x="128" y="8"/>
                    <a:pt x="40" y="2"/>
                    <a:pt x="19" y="13"/>
                  </a:cubicBezTo>
                  <a:cubicBezTo>
                    <a:pt x="3" y="21"/>
                    <a:pt x="0" y="54"/>
                    <a:pt x="15" y="79"/>
                  </a:cubicBezTo>
                  <a:cubicBezTo>
                    <a:pt x="33" y="108"/>
                    <a:pt x="196" y="62"/>
                    <a:pt x="204" y="76"/>
                  </a:cubicBezTo>
                  <a:cubicBezTo>
                    <a:pt x="216" y="97"/>
                    <a:pt x="166" y="229"/>
                    <a:pt x="194" y="251"/>
                  </a:cubicBezTo>
                  <a:cubicBezTo>
                    <a:pt x="197" y="254"/>
                    <a:pt x="203" y="256"/>
                    <a:pt x="210" y="258"/>
                  </a:cubicBezTo>
                  <a:cubicBezTo>
                    <a:pt x="201" y="266"/>
                    <a:pt x="195" y="274"/>
                    <a:pt x="198" y="279"/>
                  </a:cubicBezTo>
                  <a:cubicBezTo>
                    <a:pt x="213" y="271"/>
                    <a:pt x="228" y="269"/>
                    <a:pt x="235" y="275"/>
                  </a:cubicBezTo>
                  <a:cubicBezTo>
                    <a:pt x="233" y="287"/>
                    <a:pt x="228" y="318"/>
                    <a:pt x="238" y="323"/>
                  </a:cubicBezTo>
                  <a:cubicBezTo>
                    <a:pt x="252" y="311"/>
                    <a:pt x="288" y="287"/>
                    <a:pt x="305" y="292"/>
                  </a:cubicBezTo>
                  <a:cubicBezTo>
                    <a:pt x="313" y="294"/>
                    <a:pt x="318" y="306"/>
                    <a:pt x="321" y="318"/>
                  </a:cubicBezTo>
                  <a:cubicBezTo>
                    <a:pt x="333" y="321"/>
                    <a:pt x="349" y="290"/>
                    <a:pt x="361" y="290"/>
                  </a:cubicBezTo>
                  <a:cubicBezTo>
                    <a:pt x="373" y="290"/>
                    <a:pt x="388" y="299"/>
                    <a:pt x="398" y="316"/>
                  </a:cubicBezTo>
                  <a:cubicBezTo>
                    <a:pt x="405" y="314"/>
                    <a:pt x="411" y="300"/>
                    <a:pt x="405" y="285"/>
                  </a:cubicBezTo>
                  <a:cubicBezTo>
                    <a:pt x="411" y="280"/>
                    <a:pt x="422" y="286"/>
                    <a:pt x="435" y="292"/>
                  </a:cubicBezTo>
                  <a:cubicBezTo>
                    <a:pt x="439" y="284"/>
                    <a:pt x="424" y="272"/>
                    <a:pt x="412" y="264"/>
                  </a:cubicBezTo>
                  <a:cubicBezTo>
                    <a:pt x="414" y="263"/>
                    <a:pt x="416" y="262"/>
                    <a:pt x="417" y="261"/>
                  </a:cubicBezTo>
                  <a:cubicBezTo>
                    <a:pt x="445" y="234"/>
                    <a:pt x="405" y="112"/>
                    <a:pt x="417" y="74"/>
                  </a:cubicBezTo>
                  <a:cubicBezTo>
                    <a:pt x="425" y="50"/>
                    <a:pt x="570" y="132"/>
                    <a:pt x="584" y="65"/>
                  </a:cubicBezTo>
                  <a:cubicBezTo>
                    <a:pt x="587" y="51"/>
                    <a:pt x="600" y="8"/>
                    <a:pt x="576"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92" name="Google Shape;592;p10"/>
            <p:cNvSpPr/>
            <p:nvPr/>
          </p:nvSpPr>
          <p:spPr>
            <a:xfrm>
              <a:off x="4453" y="1967"/>
              <a:ext cx="251" cy="175"/>
            </a:xfrm>
            <a:custGeom>
              <a:avLst/>
              <a:gdLst/>
              <a:ahLst/>
              <a:cxnLst/>
              <a:rect l="l" t="t" r="r" b="b"/>
              <a:pathLst>
                <a:path w="106" h="74" extrusionOk="0">
                  <a:moveTo>
                    <a:pt x="16" y="4"/>
                  </a:moveTo>
                  <a:cubicBezTo>
                    <a:pt x="16" y="4"/>
                    <a:pt x="69" y="0"/>
                    <a:pt x="95" y="18"/>
                  </a:cubicBezTo>
                  <a:cubicBezTo>
                    <a:pt x="76" y="18"/>
                    <a:pt x="66" y="21"/>
                    <a:pt x="66" y="21"/>
                  </a:cubicBezTo>
                  <a:cubicBezTo>
                    <a:pt x="66" y="21"/>
                    <a:pt x="104" y="34"/>
                    <a:pt x="106" y="53"/>
                  </a:cubicBezTo>
                  <a:cubicBezTo>
                    <a:pt x="83" y="42"/>
                    <a:pt x="53" y="39"/>
                    <a:pt x="53" y="39"/>
                  </a:cubicBezTo>
                  <a:cubicBezTo>
                    <a:pt x="53" y="39"/>
                    <a:pt x="78" y="56"/>
                    <a:pt x="80" y="74"/>
                  </a:cubicBezTo>
                  <a:cubicBezTo>
                    <a:pt x="57" y="63"/>
                    <a:pt x="31" y="48"/>
                    <a:pt x="16" y="46"/>
                  </a:cubicBezTo>
                  <a:cubicBezTo>
                    <a:pt x="0" y="44"/>
                    <a:pt x="18" y="9"/>
                    <a:pt x="18" y="9"/>
                  </a:cubicBezTo>
                </a:path>
              </a:pathLst>
            </a:custGeom>
            <a:solidFill>
              <a:srgbClr val="F6E39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93" name="Google Shape;593;p10"/>
            <p:cNvSpPr/>
            <p:nvPr/>
          </p:nvSpPr>
          <p:spPr>
            <a:xfrm>
              <a:off x="2968" y="1967"/>
              <a:ext cx="248" cy="175"/>
            </a:xfrm>
            <a:custGeom>
              <a:avLst/>
              <a:gdLst/>
              <a:ahLst/>
              <a:cxnLst/>
              <a:rect l="l" t="t" r="r" b="b"/>
              <a:pathLst>
                <a:path w="105" h="74" extrusionOk="0">
                  <a:moveTo>
                    <a:pt x="89" y="4"/>
                  </a:moveTo>
                  <a:cubicBezTo>
                    <a:pt x="89" y="4"/>
                    <a:pt x="37" y="0"/>
                    <a:pt x="10" y="18"/>
                  </a:cubicBezTo>
                  <a:cubicBezTo>
                    <a:pt x="30" y="18"/>
                    <a:pt x="40" y="21"/>
                    <a:pt x="40" y="21"/>
                  </a:cubicBezTo>
                  <a:cubicBezTo>
                    <a:pt x="40" y="21"/>
                    <a:pt x="2" y="34"/>
                    <a:pt x="0" y="53"/>
                  </a:cubicBezTo>
                  <a:cubicBezTo>
                    <a:pt x="23" y="42"/>
                    <a:pt x="52" y="39"/>
                    <a:pt x="52" y="39"/>
                  </a:cubicBezTo>
                  <a:cubicBezTo>
                    <a:pt x="52" y="39"/>
                    <a:pt x="28" y="56"/>
                    <a:pt x="26" y="74"/>
                  </a:cubicBezTo>
                  <a:cubicBezTo>
                    <a:pt x="49" y="63"/>
                    <a:pt x="73" y="48"/>
                    <a:pt x="89" y="46"/>
                  </a:cubicBezTo>
                  <a:cubicBezTo>
                    <a:pt x="105" y="44"/>
                    <a:pt x="87" y="9"/>
                    <a:pt x="87" y="9"/>
                  </a:cubicBezTo>
                </a:path>
              </a:pathLst>
            </a:custGeom>
            <a:solidFill>
              <a:srgbClr val="F6E39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94" name="Google Shape;594;p10"/>
            <p:cNvSpPr/>
            <p:nvPr/>
          </p:nvSpPr>
          <p:spPr>
            <a:xfrm>
              <a:off x="3549" y="1495"/>
              <a:ext cx="548" cy="557"/>
            </a:xfrm>
            <a:custGeom>
              <a:avLst/>
              <a:gdLst/>
              <a:ahLst/>
              <a:cxnLst/>
              <a:rect l="l" t="t" r="r" b="b"/>
              <a:pathLst>
                <a:path w="232" h="236" extrusionOk="0">
                  <a:moveTo>
                    <a:pt x="116" y="5"/>
                  </a:moveTo>
                  <a:cubicBezTo>
                    <a:pt x="70" y="8"/>
                    <a:pt x="0" y="2"/>
                    <a:pt x="13" y="119"/>
                  </a:cubicBezTo>
                  <a:cubicBezTo>
                    <a:pt x="26" y="236"/>
                    <a:pt x="232" y="199"/>
                    <a:pt x="227" y="111"/>
                  </a:cubicBezTo>
                  <a:cubicBezTo>
                    <a:pt x="221" y="23"/>
                    <a:pt x="198" y="0"/>
                    <a:pt x="116" y="5"/>
                  </a:cubicBezTo>
                  <a:close/>
                </a:path>
              </a:pathLst>
            </a:custGeom>
            <a:solidFill>
              <a:srgbClr val="F6E39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95" name="Google Shape;595;p10"/>
            <p:cNvSpPr/>
            <p:nvPr/>
          </p:nvSpPr>
          <p:spPr>
            <a:xfrm>
              <a:off x="3572" y="1889"/>
              <a:ext cx="567" cy="208"/>
            </a:xfrm>
            <a:custGeom>
              <a:avLst/>
              <a:gdLst/>
              <a:ahLst/>
              <a:cxnLst/>
              <a:rect l="l" t="t" r="r" b="b"/>
              <a:pathLst>
                <a:path w="240" h="88" extrusionOk="0">
                  <a:moveTo>
                    <a:pt x="89" y="0"/>
                  </a:moveTo>
                  <a:cubicBezTo>
                    <a:pt x="89" y="0"/>
                    <a:pt x="0" y="22"/>
                    <a:pt x="9" y="49"/>
                  </a:cubicBezTo>
                  <a:cubicBezTo>
                    <a:pt x="31" y="39"/>
                    <a:pt x="41" y="26"/>
                    <a:pt x="69" y="33"/>
                  </a:cubicBezTo>
                  <a:cubicBezTo>
                    <a:pt x="60" y="45"/>
                    <a:pt x="64" y="72"/>
                    <a:pt x="70" y="88"/>
                  </a:cubicBezTo>
                  <a:cubicBezTo>
                    <a:pt x="83" y="64"/>
                    <a:pt x="98" y="46"/>
                    <a:pt x="116" y="37"/>
                  </a:cubicBezTo>
                  <a:cubicBezTo>
                    <a:pt x="130" y="47"/>
                    <a:pt x="146" y="64"/>
                    <a:pt x="155" y="84"/>
                  </a:cubicBezTo>
                  <a:cubicBezTo>
                    <a:pt x="164" y="68"/>
                    <a:pt x="166" y="50"/>
                    <a:pt x="171" y="31"/>
                  </a:cubicBezTo>
                  <a:cubicBezTo>
                    <a:pt x="197" y="34"/>
                    <a:pt x="227" y="41"/>
                    <a:pt x="240" y="46"/>
                  </a:cubicBezTo>
                  <a:cubicBezTo>
                    <a:pt x="201" y="5"/>
                    <a:pt x="151" y="0"/>
                    <a:pt x="151" y="0"/>
                  </a:cubicBezTo>
                  <a:cubicBezTo>
                    <a:pt x="89" y="0"/>
                    <a:pt x="89" y="0"/>
                    <a:pt x="89" y="0"/>
                  </a:cubicBezTo>
                  <a:cubicBezTo>
                    <a:pt x="89" y="0"/>
                    <a:pt x="89" y="0"/>
                    <a:pt x="89" y="0"/>
                  </a:cubicBezTo>
                  <a:close/>
                </a:path>
              </a:pathLst>
            </a:custGeom>
            <a:solidFill>
              <a:srgbClr val="F6E39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96" name="Google Shape;596;p10"/>
            <p:cNvSpPr/>
            <p:nvPr/>
          </p:nvSpPr>
          <p:spPr>
            <a:xfrm>
              <a:off x="3464" y="1107"/>
              <a:ext cx="756" cy="591"/>
            </a:xfrm>
            <a:custGeom>
              <a:avLst/>
              <a:gdLst/>
              <a:ahLst/>
              <a:cxnLst/>
              <a:rect l="l" t="t" r="r" b="b"/>
              <a:pathLst>
                <a:path w="320" h="250" extrusionOk="0">
                  <a:moveTo>
                    <a:pt x="0" y="208"/>
                  </a:moveTo>
                  <a:cubicBezTo>
                    <a:pt x="32" y="230"/>
                    <a:pt x="62" y="219"/>
                    <a:pt x="91" y="215"/>
                  </a:cubicBezTo>
                  <a:cubicBezTo>
                    <a:pt x="165" y="205"/>
                    <a:pt x="267" y="250"/>
                    <a:pt x="305" y="191"/>
                  </a:cubicBezTo>
                  <a:cubicBezTo>
                    <a:pt x="278" y="179"/>
                    <a:pt x="211" y="160"/>
                    <a:pt x="211" y="160"/>
                  </a:cubicBezTo>
                  <a:cubicBezTo>
                    <a:pt x="211" y="160"/>
                    <a:pt x="203" y="123"/>
                    <a:pt x="211" y="107"/>
                  </a:cubicBezTo>
                  <a:cubicBezTo>
                    <a:pt x="217" y="94"/>
                    <a:pt x="210" y="68"/>
                    <a:pt x="247" y="58"/>
                  </a:cubicBezTo>
                  <a:cubicBezTo>
                    <a:pt x="284" y="47"/>
                    <a:pt x="320" y="83"/>
                    <a:pt x="320" y="83"/>
                  </a:cubicBezTo>
                  <a:cubicBezTo>
                    <a:pt x="320" y="83"/>
                    <a:pt x="272" y="26"/>
                    <a:pt x="226" y="17"/>
                  </a:cubicBezTo>
                  <a:cubicBezTo>
                    <a:pt x="136" y="0"/>
                    <a:pt x="119" y="61"/>
                    <a:pt x="109" y="101"/>
                  </a:cubicBezTo>
                  <a:cubicBezTo>
                    <a:pt x="104" y="123"/>
                    <a:pt x="97" y="162"/>
                    <a:pt x="97" y="162"/>
                  </a:cubicBezTo>
                  <a:cubicBezTo>
                    <a:pt x="0" y="208"/>
                    <a:pt x="0" y="208"/>
                    <a:pt x="0" y="208"/>
                  </a:cubicBezTo>
                  <a:cubicBezTo>
                    <a:pt x="0" y="208"/>
                    <a:pt x="0" y="208"/>
                    <a:pt x="0" y="20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97" name="Google Shape;597;p10"/>
            <p:cNvSpPr/>
            <p:nvPr/>
          </p:nvSpPr>
          <p:spPr>
            <a:xfrm>
              <a:off x="3686" y="1665"/>
              <a:ext cx="113" cy="64"/>
            </a:xfrm>
            <a:custGeom>
              <a:avLst/>
              <a:gdLst/>
              <a:ahLst/>
              <a:cxnLst/>
              <a:rect l="l" t="t" r="r" b="b"/>
              <a:pathLst>
                <a:path w="48" h="27" extrusionOk="0">
                  <a:moveTo>
                    <a:pt x="12" y="0"/>
                  </a:moveTo>
                  <a:cubicBezTo>
                    <a:pt x="12" y="0"/>
                    <a:pt x="0" y="27"/>
                    <a:pt x="26" y="27"/>
                  </a:cubicBezTo>
                  <a:cubicBezTo>
                    <a:pt x="48" y="27"/>
                    <a:pt x="42" y="0"/>
                    <a:pt x="42" y="0"/>
                  </a:cubicBezTo>
                  <a:cubicBezTo>
                    <a:pt x="42" y="0"/>
                    <a:pt x="38" y="23"/>
                    <a:pt x="24" y="22"/>
                  </a:cubicBezTo>
                  <a:cubicBezTo>
                    <a:pt x="16" y="21"/>
                    <a:pt x="12" y="0"/>
                    <a:pt x="12" y="0"/>
                  </a:cubicBezTo>
                  <a:close/>
                </a:path>
              </a:pathLst>
            </a:custGeom>
            <a:solidFill>
              <a:srgbClr val="B1A1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98" name="Google Shape;598;p10"/>
            <p:cNvSpPr/>
            <p:nvPr/>
          </p:nvSpPr>
          <p:spPr>
            <a:xfrm>
              <a:off x="3839" y="1665"/>
              <a:ext cx="118" cy="64"/>
            </a:xfrm>
            <a:custGeom>
              <a:avLst/>
              <a:gdLst/>
              <a:ahLst/>
              <a:cxnLst/>
              <a:rect l="l" t="t" r="r" b="b"/>
              <a:pathLst>
                <a:path w="50" h="27" extrusionOk="0">
                  <a:moveTo>
                    <a:pt x="12" y="0"/>
                  </a:moveTo>
                  <a:cubicBezTo>
                    <a:pt x="12" y="0"/>
                    <a:pt x="0" y="27"/>
                    <a:pt x="28" y="27"/>
                  </a:cubicBezTo>
                  <a:cubicBezTo>
                    <a:pt x="50" y="27"/>
                    <a:pt x="43" y="0"/>
                    <a:pt x="43" y="0"/>
                  </a:cubicBezTo>
                  <a:cubicBezTo>
                    <a:pt x="43" y="0"/>
                    <a:pt x="39" y="23"/>
                    <a:pt x="25" y="22"/>
                  </a:cubicBezTo>
                  <a:cubicBezTo>
                    <a:pt x="16" y="21"/>
                    <a:pt x="12" y="0"/>
                    <a:pt x="12" y="0"/>
                  </a:cubicBezTo>
                  <a:close/>
                </a:path>
              </a:pathLst>
            </a:custGeom>
            <a:solidFill>
              <a:srgbClr val="B1A1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99" name="Google Shape;599;p10"/>
            <p:cNvSpPr/>
            <p:nvPr/>
          </p:nvSpPr>
          <p:spPr>
            <a:xfrm>
              <a:off x="3551" y="1717"/>
              <a:ext cx="534" cy="231"/>
            </a:xfrm>
            <a:custGeom>
              <a:avLst/>
              <a:gdLst/>
              <a:ahLst/>
              <a:cxnLst/>
              <a:rect l="l" t="t" r="r" b="b"/>
              <a:pathLst>
                <a:path w="226" h="98" extrusionOk="0">
                  <a:moveTo>
                    <a:pt x="226" y="30"/>
                  </a:moveTo>
                  <a:cubicBezTo>
                    <a:pt x="226" y="30"/>
                    <a:pt x="211" y="89"/>
                    <a:pt x="153" y="91"/>
                  </a:cubicBezTo>
                  <a:cubicBezTo>
                    <a:pt x="104" y="94"/>
                    <a:pt x="51" y="98"/>
                    <a:pt x="23" y="57"/>
                  </a:cubicBezTo>
                  <a:cubicBezTo>
                    <a:pt x="0" y="25"/>
                    <a:pt x="9" y="0"/>
                    <a:pt x="9" y="0"/>
                  </a:cubicBezTo>
                  <a:cubicBezTo>
                    <a:pt x="9" y="0"/>
                    <a:pt x="13" y="63"/>
                    <a:pt x="64" y="76"/>
                  </a:cubicBezTo>
                  <a:cubicBezTo>
                    <a:pt x="104" y="86"/>
                    <a:pt x="149" y="80"/>
                    <a:pt x="176" y="74"/>
                  </a:cubicBezTo>
                  <a:cubicBezTo>
                    <a:pt x="205" y="68"/>
                    <a:pt x="226" y="30"/>
                    <a:pt x="226" y="30"/>
                  </a:cubicBezTo>
                  <a:close/>
                </a:path>
              </a:pathLst>
            </a:custGeom>
            <a:solidFill>
              <a:srgbClr val="D3C07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00" name="Google Shape;600;p10"/>
            <p:cNvSpPr/>
            <p:nvPr/>
          </p:nvSpPr>
          <p:spPr>
            <a:xfrm>
              <a:off x="3662" y="1771"/>
              <a:ext cx="357" cy="54"/>
            </a:xfrm>
            <a:custGeom>
              <a:avLst/>
              <a:gdLst/>
              <a:ahLst/>
              <a:cxnLst/>
              <a:rect l="l" t="t" r="r" b="b"/>
              <a:pathLst>
                <a:path w="151" h="23" extrusionOk="0">
                  <a:moveTo>
                    <a:pt x="8" y="7"/>
                  </a:moveTo>
                  <a:cubicBezTo>
                    <a:pt x="8" y="7"/>
                    <a:pt x="34" y="16"/>
                    <a:pt x="78" y="14"/>
                  </a:cubicBezTo>
                  <a:cubicBezTo>
                    <a:pt x="123" y="13"/>
                    <a:pt x="142" y="0"/>
                    <a:pt x="142" y="0"/>
                  </a:cubicBezTo>
                  <a:cubicBezTo>
                    <a:pt x="151" y="0"/>
                    <a:pt x="151" y="0"/>
                    <a:pt x="151" y="0"/>
                  </a:cubicBezTo>
                  <a:cubicBezTo>
                    <a:pt x="151" y="0"/>
                    <a:pt x="117" y="23"/>
                    <a:pt x="80" y="23"/>
                  </a:cubicBezTo>
                  <a:cubicBezTo>
                    <a:pt x="43" y="23"/>
                    <a:pt x="0" y="9"/>
                    <a:pt x="0" y="9"/>
                  </a:cubicBezTo>
                  <a:cubicBezTo>
                    <a:pt x="8" y="7"/>
                    <a:pt x="8" y="7"/>
                    <a:pt x="8" y="7"/>
                  </a:cubicBezTo>
                  <a:cubicBezTo>
                    <a:pt x="8" y="7"/>
                    <a:pt x="8" y="7"/>
                    <a:pt x="8" y="7"/>
                  </a:cubicBezTo>
                  <a:close/>
                </a:path>
              </a:pathLst>
            </a:custGeom>
            <a:solidFill>
              <a:srgbClr val="B1A1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01" name="Google Shape;601;p10"/>
            <p:cNvSpPr/>
            <p:nvPr/>
          </p:nvSpPr>
          <p:spPr>
            <a:xfrm>
              <a:off x="3957" y="1710"/>
              <a:ext cx="104" cy="94"/>
            </a:xfrm>
            <a:custGeom>
              <a:avLst/>
              <a:gdLst/>
              <a:ahLst/>
              <a:cxnLst/>
              <a:rect l="l" t="t" r="r" b="b"/>
              <a:pathLst>
                <a:path w="44" h="40" extrusionOk="0">
                  <a:moveTo>
                    <a:pt x="26" y="6"/>
                  </a:moveTo>
                  <a:cubicBezTo>
                    <a:pt x="26" y="6"/>
                    <a:pt x="15" y="0"/>
                    <a:pt x="7" y="13"/>
                  </a:cubicBezTo>
                  <a:cubicBezTo>
                    <a:pt x="0" y="26"/>
                    <a:pt x="6" y="40"/>
                    <a:pt x="20" y="39"/>
                  </a:cubicBezTo>
                  <a:cubicBezTo>
                    <a:pt x="35" y="38"/>
                    <a:pt x="44" y="14"/>
                    <a:pt x="26" y="6"/>
                  </a:cubicBezTo>
                  <a:close/>
                </a:path>
              </a:pathLst>
            </a:custGeom>
            <a:solidFill>
              <a:srgbClr val="E28A7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02" name="Google Shape;602;p10"/>
            <p:cNvSpPr/>
            <p:nvPr/>
          </p:nvSpPr>
          <p:spPr>
            <a:xfrm>
              <a:off x="3627" y="1731"/>
              <a:ext cx="85" cy="101"/>
            </a:xfrm>
            <a:custGeom>
              <a:avLst/>
              <a:gdLst/>
              <a:ahLst/>
              <a:cxnLst/>
              <a:rect l="l" t="t" r="r" b="b"/>
              <a:pathLst>
                <a:path w="36" h="43" extrusionOk="0">
                  <a:moveTo>
                    <a:pt x="13" y="2"/>
                  </a:moveTo>
                  <a:cubicBezTo>
                    <a:pt x="13" y="2"/>
                    <a:pt x="0" y="2"/>
                    <a:pt x="0" y="18"/>
                  </a:cubicBezTo>
                  <a:cubicBezTo>
                    <a:pt x="0" y="33"/>
                    <a:pt x="12" y="43"/>
                    <a:pt x="24" y="34"/>
                  </a:cubicBezTo>
                  <a:cubicBezTo>
                    <a:pt x="36" y="26"/>
                    <a:pt x="32" y="0"/>
                    <a:pt x="13" y="2"/>
                  </a:cubicBezTo>
                  <a:close/>
                </a:path>
              </a:pathLst>
            </a:custGeom>
            <a:solidFill>
              <a:srgbClr val="E28A7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03" name="Google Shape;603;p10"/>
            <p:cNvSpPr/>
            <p:nvPr/>
          </p:nvSpPr>
          <p:spPr>
            <a:xfrm>
              <a:off x="3868" y="2154"/>
              <a:ext cx="191" cy="208"/>
            </a:xfrm>
            <a:custGeom>
              <a:avLst/>
              <a:gdLst/>
              <a:ahLst/>
              <a:cxnLst/>
              <a:rect l="l" t="t" r="r" b="b"/>
              <a:pathLst>
                <a:path w="81" h="88" extrusionOk="0">
                  <a:moveTo>
                    <a:pt x="74" y="3"/>
                  </a:moveTo>
                  <a:cubicBezTo>
                    <a:pt x="74" y="3"/>
                    <a:pt x="12" y="0"/>
                    <a:pt x="10" y="5"/>
                  </a:cubicBezTo>
                  <a:cubicBezTo>
                    <a:pt x="9" y="10"/>
                    <a:pt x="0" y="76"/>
                    <a:pt x="12" y="81"/>
                  </a:cubicBezTo>
                  <a:cubicBezTo>
                    <a:pt x="24" y="87"/>
                    <a:pt x="79" y="88"/>
                    <a:pt x="79" y="73"/>
                  </a:cubicBezTo>
                  <a:cubicBezTo>
                    <a:pt x="79" y="57"/>
                    <a:pt x="81" y="9"/>
                    <a:pt x="74" y="3"/>
                  </a:cubicBezTo>
                  <a:close/>
                </a:path>
              </a:pathLst>
            </a:custGeom>
            <a:solidFill>
              <a:srgbClr val="B95E1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04" name="Google Shape;604;p10"/>
            <p:cNvSpPr/>
            <p:nvPr/>
          </p:nvSpPr>
          <p:spPr>
            <a:xfrm>
              <a:off x="3674" y="1334"/>
              <a:ext cx="300" cy="187"/>
            </a:xfrm>
            <a:custGeom>
              <a:avLst/>
              <a:gdLst/>
              <a:ahLst/>
              <a:cxnLst/>
              <a:rect l="l" t="t" r="r" b="b"/>
              <a:pathLst>
                <a:path w="127" h="79" extrusionOk="0">
                  <a:moveTo>
                    <a:pt x="9" y="69"/>
                  </a:moveTo>
                  <a:cubicBezTo>
                    <a:pt x="9" y="69"/>
                    <a:pt x="96" y="79"/>
                    <a:pt x="125" y="65"/>
                  </a:cubicBezTo>
                  <a:cubicBezTo>
                    <a:pt x="127" y="58"/>
                    <a:pt x="123" y="14"/>
                    <a:pt x="120" y="9"/>
                  </a:cubicBezTo>
                  <a:cubicBezTo>
                    <a:pt x="102" y="10"/>
                    <a:pt x="35" y="0"/>
                    <a:pt x="21" y="8"/>
                  </a:cubicBezTo>
                  <a:cubicBezTo>
                    <a:pt x="14" y="11"/>
                    <a:pt x="0" y="58"/>
                    <a:pt x="9" y="69"/>
                  </a:cubicBezTo>
                  <a:close/>
                </a:path>
              </a:pathLst>
            </a:custGeom>
            <a:solidFill>
              <a:srgbClr val="B95E1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05" name="Google Shape;605;p10"/>
            <p:cNvSpPr/>
            <p:nvPr/>
          </p:nvSpPr>
          <p:spPr>
            <a:xfrm>
              <a:off x="3827" y="2019"/>
              <a:ext cx="29" cy="515"/>
            </a:xfrm>
            <a:custGeom>
              <a:avLst/>
              <a:gdLst/>
              <a:ahLst/>
              <a:cxnLst/>
              <a:rect l="l" t="t" r="r" b="b"/>
              <a:pathLst>
                <a:path w="12" h="218" extrusionOk="0">
                  <a:moveTo>
                    <a:pt x="10" y="0"/>
                  </a:moveTo>
                  <a:cubicBezTo>
                    <a:pt x="10" y="0"/>
                    <a:pt x="11" y="13"/>
                    <a:pt x="9" y="27"/>
                  </a:cubicBezTo>
                  <a:cubicBezTo>
                    <a:pt x="7" y="42"/>
                    <a:pt x="8" y="40"/>
                    <a:pt x="8" y="61"/>
                  </a:cubicBezTo>
                  <a:cubicBezTo>
                    <a:pt x="8" y="82"/>
                    <a:pt x="8" y="93"/>
                    <a:pt x="8" y="111"/>
                  </a:cubicBezTo>
                  <a:cubicBezTo>
                    <a:pt x="8" y="128"/>
                    <a:pt x="8" y="142"/>
                    <a:pt x="8" y="161"/>
                  </a:cubicBezTo>
                  <a:cubicBezTo>
                    <a:pt x="8" y="185"/>
                    <a:pt x="12" y="218"/>
                    <a:pt x="12" y="218"/>
                  </a:cubicBezTo>
                  <a:cubicBezTo>
                    <a:pt x="12" y="218"/>
                    <a:pt x="0" y="205"/>
                    <a:pt x="1" y="163"/>
                  </a:cubicBezTo>
                  <a:cubicBezTo>
                    <a:pt x="3" y="121"/>
                    <a:pt x="1" y="78"/>
                    <a:pt x="1" y="65"/>
                  </a:cubicBezTo>
                  <a:cubicBezTo>
                    <a:pt x="1" y="52"/>
                    <a:pt x="4" y="12"/>
                    <a:pt x="10" y="0"/>
                  </a:cubicBezTo>
                  <a:close/>
                </a:path>
              </a:pathLst>
            </a:custGeom>
            <a:solidFill>
              <a:srgbClr val="B95E1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06" name="Google Shape;606;p10"/>
            <p:cNvSpPr/>
            <p:nvPr/>
          </p:nvSpPr>
          <p:spPr>
            <a:xfrm>
              <a:off x="3638" y="2541"/>
              <a:ext cx="442" cy="61"/>
            </a:xfrm>
            <a:custGeom>
              <a:avLst/>
              <a:gdLst/>
              <a:ahLst/>
              <a:cxnLst/>
              <a:rect l="l" t="t" r="r" b="b"/>
              <a:pathLst>
                <a:path w="187" h="26" extrusionOk="0">
                  <a:moveTo>
                    <a:pt x="0" y="0"/>
                  </a:moveTo>
                  <a:cubicBezTo>
                    <a:pt x="29" y="4"/>
                    <a:pt x="122" y="19"/>
                    <a:pt x="187" y="7"/>
                  </a:cubicBezTo>
                  <a:cubicBezTo>
                    <a:pt x="154" y="26"/>
                    <a:pt x="5" y="13"/>
                    <a:pt x="0" y="0"/>
                  </a:cubicBezTo>
                  <a:close/>
                </a:path>
              </a:pathLst>
            </a:custGeom>
            <a:solidFill>
              <a:srgbClr val="B95E1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grpSp>
      <p:sp>
        <p:nvSpPr>
          <p:cNvPr id="607" name="Google Shape;607;p10"/>
          <p:cNvSpPr/>
          <p:nvPr/>
        </p:nvSpPr>
        <p:spPr>
          <a:xfrm>
            <a:off x="1" y="5181601"/>
            <a:ext cx="8372756" cy="1676399"/>
          </a:xfrm>
          <a:custGeom>
            <a:avLst/>
            <a:gdLst/>
            <a:ahLst/>
            <a:cxnLst/>
            <a:rect l="l" t="t" r="r" b="b"/>
            <a:pathLst>
              <a:path w="11770175" h="1788354" extrusionOk="0">
                <a:moveTo>
                  <a:pt x="4772978" y="1"/>
                </a:moveTo>
                <a:cubicBezTo>
                  <a:pt x="7049831" y="-885"/>
                  <a:pt x="9586677" y="653751"/>
                  <a:pt x="11770175" y="1788354"/>
                </a:cubicBezTo>
                <a:lnTo>
                  <a:pt x="0" y="1788354"/>
                </a:lnTo>
                <a:cubicBezTo>
                  <a:pt x="0" y="1702293"/>
                  <a:pt x="0" y="1591933"/>
                  <a:pt x="0" y="1450411"/>
                </a:cubicBezTo>
                <a:cubicBezTo>
                  <a:pt x="1180705" y="450899"/>
                  <a:pt x="2887716" y="735"/>
                  <a:pt x="4772978" y="1"/>
                </a:cubicBezTo>
                <a:close/>
              </a:path>
            </a:pathLst>
          </a:custGeom>
          <a:solidFill>
            <a:srgbClr val="AFAF5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grpSp>
        <p:nvGrpSpPr>
          <p:cNvPr id="608" name="Google Shape;608;p10"/>
          <p:cNvGrpSpPr/>
          <p:nvPr/>
        </p:nvGrpSpPr>
        <p:grpSpPr>
          <a:xfrm flipH="1">
            <a:off x="6893653" y="4800600"/>
            <a:ext cx="2249156" cy="2083312"/>
            <a:chOff x="2481" y="1188"/>
            <a:chExt cx="2735" cy="1900"/>
          </a:xfrm>
        </p:grpSpPr>
        <p:sp>
          <p:nvSpPr>
            <p:cNvPr id="609" name="Google Shape;609;p10"/>
            <p:cNvSpPr/>
            <p:nvPr/>
          </p:nvSpPr>
          <p:spPr>
            <a:xfrm>
              <a:off x="3336" y="1462"/>
              <a:ext cx="748" cy="931"/>
            </a:xfrm>
            <a:custGeom>
              <a:avLst/>
              <a:gdLst/>
              <a:ahLst/>
              <a:cxnLst/>
              <a:rect l="l" t="t" r="r" b="b"/>
              <a:pathLst>
                <a:path w="317" h="394" extrusionOk="0">
                  <a:moveTo>
                    <a:pt x="72" y="21"/>
                  </a:moveTo>
                  <a:cubicBezTo>
                    <a:pt x="72" y="21"/>
                    <a:pt x="140" y="0"/>
                    <a:pt x="133" y="59"/>
                  </a:cubicBezTo>
                  <a:cubicBezTo>
                    <a:pt x="131" y="76"/>
                    <a:pt x="256" y="74"/>
                    <a:pt x="293" y="160"/>
                  </a:cubicBezTo>
                  <a:cubicBezTo>
                    <a:pt x="293" y="160"/>
                    <a:pt x="317" y="248"/>
                    <a:pt x="293" y="298"/>
                  </a:cubicBezTo>
                  <a:cubicBezTo>
                    <a:pt x="270" y="349"/>
                    <a:pt x="213" y="360"/>
                    <a:pt x="213" y="360"/>
                  </a:cubicBezTo>
                  <a:cubicBezTo>
                    <a:pt x="169" y="367"/>
                    <a:pt x="169" y="367"/>
                    <a:pt x="169" y="367"/>
                  </a:cubicBezTo>
                  <a:cubicBezTo>
                    <a:pt x="169" y="367"/>
                    <a:pt x="169" y="385"/>
                    <a:pt x="121" y="385"/>
                  </a:cubicBezTo>
                  <a:cubicBezTo>
                    <a:pt x="73" y="385"/>
                    <a:pt x="31" y="394"/>
                    <a:pt x="24" y="382"/>
                  </a:cubicBezTo>
                  <a:cubicBezTo>
                    <a:pt x="15" y="369"/>
                    <a:pt x="0" y="177"/>
                    <a:pt x="2" y="157"/>
                  </a:cubicBezTo>
                  <a:cubicBezTo>
                    <a:pt x="10" y="86"/>
                    <a:pt x="72" y="21"/>
                    <a:pt x="72" y="21"/>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10" name="Google Shape;610;p10"/>
            <p:cNvSpPr/>
            <p:nvPr/>
          </p:nvSpPr>
          <p:spPr>
            <a:xfrm>
              <a:off x="3423" y="1552"/>
              <a:ext cx="307" cy="222"/>
            </a:xfrm>
            <a:custGeom>
              <a:avLst/>
              <a:gdLst/>
              <a:ahLst/>
              <a:cxnLst/>
              <a:rect l="l" t="t" r="r" b="b"/>
              <a:pathLst>
                <a:path w="130" h="94" extrusionOk="0">
                  <a:moveTo>
                    <a:pt x="37" y="31"/>
                  </a:moveTo>
                  <a:cubicBezTo>
                    <a:pt x="39" y="18"/>
                    <a:pt x="48" y="3"/>
                    <a:pt x="48" y="3"/>
                  </a:cubicBezTo>
                  <a:cubicBezTo>
                    <a:pt x="48" y="3"/>
                    <a:pt x="48" y="3"/>
                    <a:pt x="84" y="0"/>
                  </a:cubicBezTo>
                  <a:cubicBezTo>
                    <a:pt x="84" y="0"/>
                    <a:pt x="84" y="0"/>
                    <a:pt x="77" y="18"/>
                  </a:cubicBezTo>
                  <a:cubicBezTo>
                    <a:pt x="77" y="18"/>
                    <a:pt x="77" y="39"/>
                    <a:pt x="97" y="45"/>
                  </a:cubicBezTo>
                  <a:cubicBezTo>
                    <a:pt x="118" y="50"/>
                    <a:pt x="130" y="72"/>
                    <a:pt x="130" y="72"/>
                  </a:cubicBezTo>
                  <a:cubicBezTo>
                    <a:pt x="14" y="94"/>
                    <a:pt x="14" y="94"/>
                    <a:pt x="14" y="94"/>
                  </a:cubicBezTo>
                  <a:cubicBezTo>
                    <a:pt x="14" y="94"/>
                    <a:pt x="0" y="91"/>
                    <a:pt x="10" y="70"/>
                  </a:cubicBezTo>
                  <a:cubicBezTo>
                    <a:pt x="21" y="43"/>
                    <a:pt x="28" y="40"/>
                    <a:pt x="37" y="31"/>
                  </a:cubicBezTo>
                  <a:close/>
                </a:path>
              </a:pathLst>
            </a:custGeom>
            <a:solidFill>
              <a:srgbClr val="78953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11" name="Google Shape;611;p10"/>
            <p:cNvSpPr/>
            <p:nvPr/>
          </p:nvSpPr>
          <p:spPr>
            <a:xfrm>
              <a:off x="3241" y="1661"/>
              <a:ext cx="754" cy="661"/>
            </a:xfrm>
            <a:custGeom>
              <a:avLst/>
              <a:gdLst/>
              <a:ahLst/>
              <a:cxnLst/>
              <a:rect l="l" t="t" r="r" b="b"/>
              <a:pathLst>
                <a:path w="319" h="280" extrusionOk="0">
                  <a:moveTo>
                    <a:pt x="92" y="37"/>
                  </a:moveTo>
                  <a:cubicBezTo>
                    <a:pt x="118" y="3"/>
                    <a:pt x="158" y="9"/>
                    <a:pt x="193" y="24"/>
                  </a:cubicBezTo>
                  <a:cubicBezTo>
                    <a:pt x="229" y="0"/>
                    <a:pt x="310" y="55"/>
                    <a:pt x="315" y="124"/>
                  </a:cubicBezTo>
                  <a:cubicBezTo>
                    <a:pt x="319" y="181"/>
                    <a:pt x="314" y="248"/>
                    <a:pt x="237" y="256"/>
                  </a:cubicBezTo>
                  <a:cubicBezTo>
                    <a:pt x="204" y="280"/>
                    <a:pt x="143" y="280"/>
                    <a:pt x="117" y="261"/>
                  </a:cubicBezTo>
                  <a:cubicBezTo>
                    <a:pt x="0" y="266"/>
                    <a:pt x="3" y="44"/>
                    <a:pt x="92" y="37"/>
                  </a:cubicBezTo>
                  <a:close/>
                </a:path>
              </a:pathLst>
            </a:custGeom>
            <a:solidFill>
              <a:srgbClr val="CA7F2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12" name="Google Shape;612;p10"/>
            <p:cNvSpPr/>
            <p:nvPr/>
          </p:nvSpPr>
          <p:spPr>
            <a:xfrm>
              <a:off x="2481" y="1188"/>
              <a:ext cx="1055" cy="1314"/>
            </a:xfrm>
            <a:custGeom>
              <a:avLst/>
              <a:gdLst/>
              <a:ahLst/>
              <a:cxnLst/>
              <a:rect l="l" t="t" r="r" b="b"/>
              <a:pathLst>
                <a:path w="447" h="556" extrusionOk="0">
                  <a:moveTo>
                    <a:pt x="63" y="118"/>
                  </a:moveTo>
                  <a:cubicBezTo>
                    <a:pt x="114" y="44"/>
                    <a:pt x="145" y="25"/>
                    <a:pt x="145" y="25"/>
                  </a:cubicBezTo>
                  <a:cubicBezTo>
                    <a:pt x="209" y="0"/>
                    <a:pt x="239" y="63"/>
                    <a:pt x="239" y="63"/>
                  </a:cubicBezTo>
                  <a:cubicBezTo>
                    <a:pt x="239" y="63"/>
                    <a:pt x="300" y="104"/>
                    <a:pt x="332" y="108"/>
                  </a:cubicBezTo>
                  <a:cubicBezTo>
                    <a:pt x="398" y="118"/>
                    <a:pt x="447" y="288"/>
                    <a:pt x="447" y="339"/>
                  </a:cubicBezTo>
                  <a:cubicBezTo>
                    <a:pt x="447" y="389"/>
                    <a:pt x="426" y="443"/>
                    <a:pt x="405" y="471"/>
                  </a:cubicBezTo>
                  <a:cubicBezTo>
                    <a:pt x="384" y="498"/>
                    <a:pt x="338" y="510"/>
                    <a:pt x="313" y="514"/>
                  </a:cubicBezTo>
                  <a:cubicBezTo>
                    <a:pt x="287" y="536"/>
                    <a:pt x="273" y="545"/>
                    <a:pt x="211" y="551"/>
                  </a:cubicBezTo>
                  <a:cubicBezTo>
                    <a:pt x="151" y="556"/>
                    <a:pt x="102" y="530"/>
                    <a:pt x="102" y="530"/>
                  </a:cubicBezTo>
                  <a:cubicBezTo>
                    <a:pt x="102" y="530"/>
                    <a:pt x="74" y="541"/>
                    <a:pt x="43" y="534"/>
                  </a:cubicBezTo>
                  <a:cubicBezTo>
                    <a:pt x="28" y="530"/>
                    <a:pt x="11" y="498"/>
                    <a:pt x="0" y="468"/>
                  </a:cubicBezTo>
                  <a:cubicBezTo>
                    <a:pt x="0" y="152"/>
                    <a:pt x="0" y="152"/>
                    <a:pt x="0" y="152"/>
                  </a:cubicBezTo>
                  <a:cubicBezTo>
                    <a:pt x="42" y="112"/>
                    <a:pt x="63" y="118"/>
                    <a:pt x="63" y="118"/>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13" name="Google Shape;613;p10"/>
            <p:cNvSpPr/>
            <p:nvPr/>
          </p:nvSpPr>
          <p:spPr>
            <a:xfrm>
              <a:off x="2481" y="1420"/>
              <a:ext cx="1006" cy="1093"/>
            </a:xfrm>
            <a:custGeom>
              <a:avLst/>
              <a:gdLst/>
              <a:ahLst/>
              <a:cxnLst/>
              <a:rect l="l" t="t" r="r" b="b"/>
              <a:pathLst>
                <a:path w="426" h="463" extrusionOk="0">
                  <a:moveTo>
                    <a:pt x="120" y="39"/>
                  </a:moveTo>
                  <a:cubicBezTo>
                    <a:pt x="153" y="3"/>
                    <a:pt x="236" y="0"/>
                    <a:pt x="267" y="35"/>
                  </a:cubicBezTo>
                  <a:cubicBezTo>
                    <a:pt x="339" y="10"/>
                    <a:pt x="407" y="111"/>
                    <a:pt x="417" y="228"/>
                  </a:cubicBezTo>
                  <a:cubicBezTo>
                    <a:pt x="426" y="324"/>
                    <a:pt x="389" y="393"/>
                    <a:pt x="307" y="397"/>
                  </a:cubicBezTo>
                  <a:cubicBezTo>
                    <a:pt x="278" y="437"/>
                    <a:pt x="140" y="463"/>
                    <a:pt x="104" y="405"/>
                  </a:cubicBezTo>
                  <a:cubicBezTo>
                    <a:pt x="58" y="419"/>
                    <a:pt x="5" y="393"/>
                    <a:pt x="0" y="321"/>
                  </a:cubicBezTo>
                  <a:cubicBezTo>
                    <a:pt x="0" y="110"/>
                    <a:pt x="0" y="110"/>
                    <a:pt x="0" y="110"/>
                  </a:cubicBezTo>
                  <a:cubicBezTo>
                    <a:pt x="20" y="62"/>
                    <a:pt x="59" y="30"/>
                    <a:pt x="120" y="39"/>
                  </a:cubicBezTo>
                  <a:close/>
                </a:path>
              </a:pathLst>
            </a:custGeom>
            <a:solidFill>
              <a:srgbClr val="EB7F2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14" name="Google Shape;614;p10"/>
            <p:cNvSpPr/>
            <p:nvPr/>
          </p:nvSpPr>
          <p:spPr>
            <a:xfrm>
              <a:off x="3111" y="1502"/>
              <a:ext cx="362" cy="844"/>
            </a:xfrm>
            <a:custGeom>
              <a:avLst/>
              <a:gdLst/>
              <a:ahLst/>
              <a:cxnLst/>
              <a:rect l="l" t="t" r="r" b="b"/>
              <a:pathLst>
                <a:path w="153" h="357" extrusionOk="0">
                  <a:moveTo>
                    <a:pt x="86" y="40"/>
                  </a:moveTo>
                  <a:cubicBezTo>
                    <a:pt x="122" y="90"/>
                    <a:pt x="153" y="169"/>
                    <a:pt x="140" y="256"/>
                  </a:cubicBezTo>
                  <a:cubicBezTo>
                    <a:pt x="131" y="315"/>
                    <a:pt x="99" y="354"/>
                    <a:pt x="68" y="356"/>
                  </a:cubicBezTo>
                  <a:cubicBezTo>
                    <a:pt x="62" y="357"/>
                    <a:pt x="46" y="355"/>
                    <a:pt x="46" y="355"/>
                  </a:cubicBezTo>
                  <a:cubicBezTo>
                    <a:pt x="46" y="355"/>
                    <a:pt x="144" y="329"/>
                    <a:pt x="128" y="191"/>
                  </a:cubicBezTo>
                  <a:cubicBezTo>
                    <a:pt x="115" y="77"/>
                    <a:pt x="68" y="33"/>
                    <a:pt x="45" y="22"/>
                  </a:cubicBezTo>
                  <a:cubicBezTo>
                    <a:pt x="22" y="11"/>
                    <a:pt x="0" y="0"/>
                    <a:pt x="0" y="0"/>
                  </a:cubicBezTo>
                  <a:cubicBezTo>
                    <a:pt x="0" y="0"/>
                    <a:pt x="58" y="3"/>
                    <a:pt x="86" y="40"/>
                  </a:cubicBezTo>
                  <a:close/>
                </a:path>
              </a:pathLst>
            </a:custGeom>
            <a:solidFill>
              <a:srgbClr val="9C552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15" name="Google Shape;615;p10"/>
            <p:cNvSpPr/>
            <p:nvPr/>
          </p:nvSpPr>
          <p:spPr>
            <a:xfrm>
              <a:off x="3057" y="1590"/>
              <a:ext cx="227" cy="734"/>
            </a:xfrm>
            <a:custGeom>
              <a:avLst/>
              <a:gdLst/>
              <a:ahLst/>
              <a:cxnLst/>
              <a:rect l="l" t="t" r="r" b="b"/>
              <a:pathLst>
                <a:path w="96" h="311" extrusionOk="0">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16" name="Google Shape;616;p10"/>
            <p:cNvSpPr/>
            <p:nvPr/>
          </p:nvSpPr>
          <p:spPr>
            <a:xfrm>
              <a:off x="2615" y="1594"/>
              <a:ext cx="149" cy="778"/>
            </a:xfrm>
            <a:custGeom>
              <a:avLst/>
              <a:gdLst/>
              <a:ahLst/>
              <a:cxnLst/>
              <a:rect l="l" t="t" r="r" b="b"/>
              <a:pathLst>
                <a:path w="63" h="329" extrusionOk="0">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17" name="Google Shape;617;p10"/>
            <p:cNvSpPr/>
            <p:nvPr/>
          </p:nvSpPr>
          <p:spPr>
            <a:xfrm>
              <a:off x="2705" y="1301"/>
              <a:ext cx="401" cy="256"/>
            </a:xfrm>
            <a:custGeom>
              <a:avLst/>
              <a:gdLst/>
              <a:ahLst/>
              <a:cxnLst/>
              <a:rect l="l" t="t" r="r" b="b"/>
              <a:pathLst>
                <a:path w="170" h="108" extrusionOk="0">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18" name="Google Shape;618;p10"/>
            <p:cNvSpPr/>
            <p:nvPr/>
          </p:nvSpPr>
          <p:spPr>
            <a:xfrm>
              <a:off x="2674" y="1301"/>
              <a:ext cx="340" cy="286"/>
            </a:xfrm>
            <a:custGeom>
              <a:avLst/>
              <a:gdLst/>
              <a:ahLst/>
              <a:cxnLst/>
              <a:rect l="l" t="t" r="r" b="b"/>
              <a:pathLst>
                <a:path w="144" h="121" extrusionOk="0">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19" name="Google Shape;619;p10"/>
            <p:cNvSpPr/>
            <p:nvPr/>
          </p:nvSpPr>
          <p:spPr>
            <a:xfrm>
              <a:off x="4080" y="2055"/>
              <a:ext cx="1136" cy="1018"/>
            </a:xfrm>
            <a:custGeom>
              <a:avLst/>
              <a:gdLst/>
              <a:ahLst/>
              <a:cxnLst/>
              <a:rect l="l" t="t" r="r" b="b"/>
              <a:pathLst>
                <a:path w="481" h="431" extrusionOk="0">
                  <a:moveTo>
                    <a:pt x="228" y="1"/>
                  </a:moveTo>
                  <a:cubicBezTo>
                    <a:pt x="252" y="2"/>
                    <a:pt x="277" y="2"/>
                    <a:pt x="298" y="2"/>
                  </a:cubicBezTo>
                  <a:cubicBezTo>
                    <a:pt x="303" y="19"/>
                    <a:pt x="326" y="46"/>
                    <a:pt x="330" y="58"/>
                  </a:cubicBezTo>
                  <a:cubicBezTo>
                    <a:pt x="355" y="69"/>
                    <a:pt x="370" y="101"/>
                    <a:pt x="379" y="116"/>
                  </a:cubicBezTo>
                  <a:cubicBezTo>
                    <a:pt x="430" y="131"/>
                    <a:pt x="481" y="213"/>
                    <a:pt x="473" y="324"/>
                  </a:cubicBezTo>
                  <a:cubicBezTo>
                    <a:pt x="466" y="417"/>
                    <a:pt x="422" y="423"/>
                    <a:pt x="380" y="431"/>
                  </a:cubicBezTo>
                  <a:cubicBezTo>
                    <a:pt x="74" y="431"/>
                    <a:pt x="74" y="431"/>
                    <a:pt x="74" y="431"/>
                  </a:cubicBezTo>
                  <a:cubicBezTo>
                    <a:pt x="48" y="424"/>
                    <a:pt x="25" y="403"/>
                    <a:pt x="18" y="338"/>
                  </a:cubicBezTo>
                  <a:cubicBezTo>
                    <a:pt x="0" y="188"/>
                    <a:pt x="56" y="131"/>
                    <a:pt x="110" y="106"/>
                  </a:cubicBezTo>
                  <a:cubicBezTo>
                    <a:pt x="125" y="99"/>
                    <a:pt x="148" y="94"/>
                    <a:pt x="173" y="89"/>
                  </a:cubicBezTo>
                  <a:cubicBezTo>
                    <a:pt x="199" y="65"/>
                    <a:pt x="215" y="61"/>
                    <a:pt x="230" y="46"/>
                  </a:cubicBezTo>
                  <a:cubicBezTo>
                    <a:pt x="225" y="33"/>
                    <a:pt x="217" y="0"/>
                    <a:pt x="228" y="1"/>
                  </a:cubicBezTo>
                  <a:close/>
                </a:path>
              </a:pathLst>
            </a:custGeom>
            <a:solidFill>
              <a:srgbClr val="FFF7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20" name="Google Shape;620;p10"/>
            <p:cNvSpPr/>
            <p:nvPr/>
          </p:nvSpPr>
          <p:spPr>
            <a:xfrm>
              <a:off x="4217" y="2235"/>
              <a:ext cx="992" cy="838"/>
            </a:xfrm>
            <a:custGeom>
              <a:avLst/>
              <a:gdLst/>
              <a:ahLst/>
              <a:cxnLst/>
              <a:rect l="l" t="t" r="r" b="b"/>
              <a:pathLst>
                <a:path w="420" h="355" extrusionOk="0">
                  <a:moveTo>
                    <a:pt x="221" y="7"/>
                  </a:moveTo>
                  <a:cubicBezTo>
                    <a:pt x="244" y="7"/>
                    <a:pt x="267" y="15"/>
                    <a:pt x="285" y="37"/>
                  </a:cubicBezTo>
                  <a:cubicBezTo>
                    <a:pt x="401" y="37"/>
                    <a:pt x="420" y="312"/>
                    <a:pt x="359" y="355"/>
                  </a:cubicBezTo>
                  <a:cubicBezTo>
                    <a:pt x="159" y="355"/>
                    <a:pt x="159" y="355"/>
                    <a:pt x="159" y="355"/>
                  </a:cubicBezTo>
                  <a:cubicBezTo>
                    <a:pt x="141" y="351"/>
                    <a:pt x="125" y="346"/>
                    <a:pt x="115" y="339"/>
                  </a:cubicBezTo>
                  <a:cubicBezTo>
                    <a:pt x="13" y="335"/>
                    <a:pt x="0" y="247"/>
                    <a:pt x="0" y="170"/>
                  </a:cubicBezTo>
                  <a:cubicBezTo>
                    <a:pt x="1" y="80"/>
                    <a:pt x="103" y="0"/>
                    <a:pt x="151" y="29"/>
                  </a:cubicBezTo>
                  <a:cubicBezTo>
                    <a:pt x="174" y="17"/>
                    <a:pt x="198" y="8"/>
                    <a:pt x="221" y="7"/>
                  </a:cubicBezTo>
                  <a:close/>
                </a:path>
              </a:pathLst>
            </a:custGeom>
            <a:solidFill>
              <a:srgbClr val="CB7F2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21" name="Google Shape;621;p10"/>
            <p:cNvSpPr/>
            <p:nvPr/>
          </p:nvSpPr>
          <p:spPr>
            <a:xfrm>
              <a:off x="4472" y="2388"/>
              <a:ext cx="101" cy="624"/>
            </a:xfrm>
            <a:custGeom>
              <a:avLst/>
              <a:gdLst/>
              <a:ahLst/>
              <a:cxnLst/>
              <a:rect l="l" t="t" r="r" b="b"/>
              <a:pathLst>
                <a:path w="43" h="264" extrusionOk="0">
                  <a:moveTo>
                    <a:pt x="43" y="0"/>
                  </a:moveTo>
                  <a:cubicBezTo>
                    <a:pt x="16" y="23"/>
                    <a:pt x="0" y="66"/>
                    <a:pt x="1" y="118"/>
                  </a:cubicBezTo>
                  <a:cubicBezTo>
                    <a:pt x="2" y="170"/>
                    <a:pt x="22" y="264"/>
                    <a:pt x="22" y="264"/>
                  </a:cubicBezTo>
                  <a:cubicBezTo>
                    <a:pt x="40" y="257"/>
                    <a:pt x="40" y="257"/>
                    <a:pt x="40" y="257"/>
                  </a:cubicBezTo>
                  <a:cubicBezTo>
                    <a:pt x="40" y="257"/>
                    <a:pt x="26" y="171"/>
                    <a:pt x="25" y="127"/>
                  </a:cubicBezTo>
                  <a:cubicBezTo>
                    <a:pt x="25" y="83"/>
                    <a:pt x="25" y="49"/>
                    <a:pt x="43" y="0"/>
                  </a:cubicBezTo>
                  <a:close/>
                </a:path>
              </a:pathLst>
            </a:custGeom>
            <a:solidFill>
              <a:srgbClr val="A05F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22" name="Google Shape;622;p10"/>
            <p:cNvSpPr/>
            <p:nvPr/>
          </p:nvSpPr>
          <p:spPr>
            <a:xfrm>
              <a:off x="4840" y="2556"/>
              <a:ext cx="132" cy="463"/>
            </a:xfrm>
            <a:custGeom>
              <a:avLst/>
              <a:gdLst/>
              <a:ahLst/>
              <a:cxnLst/>
              <a:rect l="l" t="t" r="r" b="b"/>
              <a:pathLst>
                <a:path w="56" h="196" extrusionOk="0">
                  <a:moveTo>
                    <a:pt x="31" y="0"/>
                  </a:moveTo>
                  <a:cubicBezTo>
                    <a:pt x="56" y="22"/>
                    <a:pt x="50" y="85"/>
                    <a:pt x="44" y="118"/>
                  </a:cubicBezTo>
                  <a:cubicBezTo>
                    <a:pt x="39" y="149"/>
                    <a:pt x="21" y="192"/>
                    <a:pt x="21" y="192"/>
                  </a:cubicBezTo>
                  <a:cubicBezTo>
                    <a:pt x="0" y="196"/>
                    <a:pt x="0" y="196"/>
                    <a:pt x="0" y="196"/>
                  </a:cubicBezTo>
                  <a:cubicBezTo>
                    <a:pt x="0" y="196"/>
                    <a:pt x="31" y="145"/>
                    <a:pt x="37" y="91"/>
                  </a:cubicBezTo>
                  <a:cubicBezTo>
                    <a:pt x="40" y="72"/>
                    <a:pt x="43" y="32"/>
                    <a:pt x="31" y="0"/>
                  </a:cubicBezTo>
                  <a:close/>
                </a:path>
              </a:pathLst>
            </a:custGeom>
            <a:solidFill>
              <a:srgbClr val="A05F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23" name="Google Shape;623;p10"/>
            <p:cNvSpPr/>
            <p:nvPr/>
          </p:nvSpPr>
          <p:spPr>
            <a:xfrm>
              <a:off x="4517" y="2102"/>
              <a:ext cx="408" cy="274"/>
            </a:xfrm>
            <a:custGeom>
              <a:avLst/>
              <a:gdLst/>
              <a:ahLst/>
              <a:cxnLst/>
              <a:rect l="l" t="t" r="r" b="b"/>
              <a:pathLst>
                <a:path w="173" h="116" extrusionOk="0">
                  <a:moveTo>
                    <a:pt x="0" y="97"/>
                  </a:moveTo>
                  <a:cubicBezTo>
                    <a:pt x="0" y="97"/>
                    <a:pt x="14" y="69"/>
                    <a:pt x="40" y="59"/>
                  </a:cubicBezTo>
                  <a:cubicBezTo>
                    <a:pt x="67" y="50"/>
                    <a:pt x="65" y="22"/>
                    <a:pt x="65" y="22"/>
                  </a:cubicBezTo>
                  <a:cubicBezTo>
                    <a:pt x="54" y="0"/>
                    <a:pt x="54" y="0"/>
                    <a:pt x="54" y="0"/>
                  </a:cubicBezTo>
                  <a:cubicBezTo>
                    <a:pt x="101" y="0"/>
                    <a:pt x="101" y="0"/>
                    <a:pt x="101" y="0"/>
                  </a:cubicBezTo>
                  <a:cubicBezTo>
                    <a:pt x="101" y="0"/>
                    <a:pt x="114" y="19"/>
                    <a:pt x="117" y="36"/>
                  </a:cubicBezTo>
                  <a:cubicBezTo>
                    <a:pt x="130" y="47"/>
                    <a:pt x="139" y="50"/>
                    <a:pt x="158" y="84"/>
                  </a:cubicBezTo>
                  <a:cubicBezTo>
                    <a:pt x="173" y="112"/>
                    <a:pt x="155" y="116"/>
                    <a:pt x="155" y="116"/>
                  </a:cubicBezTo>
                  <a:cubicBezTo>
                    <a:pt x="0" y="97"/>
                    <a:pt x="0" y="97"/>
                    <a:pt x="0" y="97"/>
                  </a:cubicBezTo>
                  <a:cubicBezTo>
                    <a:pt x="0" y="97"/>
                    <a:pt x="0" y="97"/>
                    <a:pt x="0" y="97"/>
                  </a:cubicBezTo>
                  <a:close/>
                </a:path>
              </a:pathLst>
            </a:custGeom>
            <a:solidFill>
              <a:srgbClr val="77943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24" name="Google Shape;624;p10"/>
            <p:cNvSpPr/>
            <p:nvPr/>
          </p:nvSpPr>
          <p:spPr>
            <a:xfrm>
              <a:off x="4949" y="2414"/>
              <a:ext cx="234" cy="648"/>
            </a:xfrm>
            <a:custGeom>
              <a:avLst/>
              <a:gdLst/>
              <a:ahLst/>
              <a:cxnLst/>
              <a:rect l="l" t="t" r="r" b="b"/>
              <a:pathLst>
                <a:path w="99" h="274" extrusionOk="0">
                  <a:moveTo>
                    <a:pt x="28" y="0"/>
                  </a:moveTo>
                  <a:cubicBezTo>
                    <a:pt x="28" y="0"/>
                    <a:pt x="63" y="34"/>
                    <a:pt x="74" y="104"/>
                  </a:cubicBezTo>
                  <a:cubicBezTo>
                    <a:pt x="99" y="253"/>
                    <a:pt x="0" y="274"/>
                    <a:pt x="0" y="274"/>
                  </a:cubicBezTo>
                  <a:cubicBezTo>
                    <a:pt x="6" y="253"/>
                    <a:pt x="6" y="253"/>
                    <a:pt x="6" y="253"/>
                  </a:cubicBezTo>
                  <a:cubicBezTo>
                    <a:pt x="6" y="253"/>
                    <a:pt x="67" y="228"/>
                    <a:pt x="59" y="110"/>
                  </a:cubicBezTo>
                  <a:cubicBezTo>
                    <a:pt x="56" y="66"/>
                    <a:pt x="28" y="0"/>
                    <a:pt x="28" y="0"/>
                  </a:cubicBezTo>
                  <a:close/>
                </a:path>
              </a:pathLst>
            </a:custGeom>
            <a:solidFill>
              <a:srgbClr val="A05F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25" name="Google Shape;625;p10"/>
            <p:cNvSpPr/>
            <p:nvPr/>
          </p:nvSpPr>
          <p:spPr>
            <a:xfrm>
              <a:off x="4179" y="2322"/>
              <a:ext cx="276" cy="744"/>
            </a:xfrm>
            <a:custGeom>
              <a:avLst/>
              <a:gdLst/>
              <a:ahLst/>
              <a:cxnLst/>
              <a:rect l="l" t="t" r="r" b="b"/>
              <a:pathLst>
                <a:path w="117" h="315" extrusionOk="0">
                  <a:moveTo>
                    <a:pt x="117" y="0"/>
                  </a:moveTo>
                  <a:cubicBezTo>
                    <a:pt x="117" y="0"/>
                    <a:pt x="15" y="35"/>
                    <a:pt x="7" y="113"/>
                  </a:cubicBezTo>
                  <a:cubicBezTo>
                    <a:pt x="0" y="190"/>
                    <a:pt x="9" y="254"/>
                    <a:pt x="32" y="284"/>
                  </a:cubicBezTo>
                  <a:cubicBezTo>
                    <a:pt x="55" y="315"/>
                    <a:pt x="94" y="303"/>
                    <a:pt x="94" y="303"/>
                  </a:cubicBezTo>
                  <a:cubicBezTo>
                    <a:pt x="97" y="285"/>
                    <a:pt x="97" y="285"/>
                    <a:pt x="97" y="285"/>
                  </a:cubicBezTo>
                  <a:cubicBezTo>
                    <a:pt x="97" y="285"/>
                    <a:pt x="36" y="294"/>
                    <a:pt x="26" y="191"/>
                  </a:cubicBezTo>
                  <a:cubicBezTo>
                    <a:pt x="16" y="86"/>
                    <a:pt x="41" y="71"/>
                    <a:pt x="67" y="40"/>
                  </a:cubicBezTo>
                  <a:cubicBezTo>
                    <a:pt x="94" y="9"/>
                    <a:pt x="117" y="0"/>
                    <a:pt x="117" y="0"/>
                  </a:cubicBezTo>
                  <a:close/>
                </a:path>
              </a:pathLst>
            </a:custGeom>
            <a:solidFill>
              <a:srgbClr val="A05F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26" name="Google Shape;626;p10"/>
            <p:cNvSpPr/>
            <p:nvPr/>
          </p:nvSpPr>
          <p:spPr>
            <a:xfrm>
              <a:off x="3773" y="1710"/>
              <a:ext cx="233" cy="548"/>
            </a:xfrm>
            <a:custGeom>
              <a:avLst/>
              <a:gdLst/>
              <a:ahLst/>
              <a:cxnLst/>
              <a:rect l="l" t="t" r="r" b="b"/>
              <a:pathLst>
                <a:path w="99" h="232" extrusionOk="0">
                  <a:moveTo>
                    <a:pt x="40" y="28"/>
                  </a:moveTo>
                  <a:cubicBezTo>
                    <a:pt x="18" y="5"/>
                    <a:pt x="0" y="0"/>
                    <a:pt x="0" y="0"/>
                  </a:cubicBezTo>
                  <a:cubicBezTo>
                    <a:pt x="0" y="0"/>
                    <a:pt x="80" y="21"/>
                    <a:pt x="90" y="79"/>
                  </a:cubicBezTo>
                  <a:cubicBezTo>
                    <a:pt x="99" y="136"/>
                    <a:pt x="95" y="185"/>
                    <a:pt x="80" y="209"/>
                  </a:cubicBezTo>
                  <a:cubicBezTo>
                    <a:pt x="64" y="232"/>
                    <a:pt x="35" y="227"/>
                    <a:pt x="35" y="227"/>
                  </a:cubicBezTo>
                  <a:cubicBezTo>
                    <a:pt x="31" y="214"/>
                    <a:pt x="31" y="214"/>
                    <a:pt x="31" y="214"/>
                  </a:cubicBezTo>
                  <a:cubicBezTo>
                    <a:pt x="31" y="214"/>
                    <a:pt x="77" y="217"/>
                    <a:pt x="80" y="139"/>
                  </a:cubicBezTo>
                  <a:cubicBezTo>
                    <a:pt x="81" y="59"/>
                    <a:pt x="62" y="49"/>
                    <a:pt x="40" y="28"/>
                  </a:cubicBezTo>
                  <a:close/>
                </a:path>
              </a:pathLst>
            </a:custGeom>
            <a:solidFill>
              <a:srgbClr val="A160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27" name="Google Shape;627;p10"/>
            <p:cNvSpPr/>
            <p:nvPr/>
          </p:nvSpPr>
          <p:spPr>
            <a:xfrm>
              <a:off x="3690" y="1765"/>
              <a:ext cx="92" cy="467"/>
            </a:xfrm>
            <a:custGeom>
              <a:avLst/>
              <a:gdLst/>
              <a:ahLst/>
              <a:cxnLst/>
              <a:rect l="l" t="t" r="r" b="b"/>
              <a:pathLst>
                <a:path w="39" h="198" extrusionOk="0">
                  <a:moveTo>
                    <a:pt x="0" y="0"/>
                  </a:moveTo>
                  <a:cubicBezTo>
                    <a:pt x="21" y="16"/>
                    <a:pt x="35" y="47"/>
                    <a:pt x="37" y="87"/>
                  </a:cubicBezTo>
                  <a:cubicBezTo>
                    <a:pt x="39" y="127"/>
                    <a:pt x="29" y="198"/>
                    <a:pt x="29" y="198"/>
                  </a:cubicBezTo>
                  <a:cubicBezTo>
                    <a:pt x="15" y="194"/>
                    <a:pt x="15" y="194"/>
                    <a:pt x="15" y="194"/>
                  </a:cubicBezTo>
                  <a:cubicBezTo>
                    <a:pt x="15" y="194"/>
                    <a:pt x="21" y="129"/>
                    <a:pt x="19" y="95"/>
                  </a:cubicBezTo>
                  <a:cubicBezTo>
                    <a:pt x="18" y="61"/>
                    <a:pt x="15" y="35"/>
                    <a:pt x="0" y="0"/>
                  </a:cubicBezTo>
                  <a:close/>
                </a:path>
              </a:pathLst>
            </a:custGeom>
            <a:solidFill>
              <a:srgbClr val="A160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28" name="Google Shape;628;p10"/>
            <p:cNvSpPr/>
            <p:nvPr/>
          </p:nvSpPr>
          <p:spPr>
            <a:xfrm>
              <a:off x="2481" y="1663"/>
              <a:ext cx="2130" cy="1410"/>
            </a:xfrm>
            <a:custGeom>
              <a:avLst/>
              <a:gdLst/>
              <a:ahLst/>
              <a:cxnLst/>
              <a:rect l="l" t="t" r="r" b="b"/>
              <a:pathLst>
                <a:path w="902" h="597" extrusionOk="0">
                  <a:moveTo>
                    <a:pt x="0" y="242"/>
                  </a:moveTo>
                  <a:cubicBezTo>
                    <a:pt x="17" y="238"/>
                    <a:pt x="34" y="238"/>
                    <a:pt x="49" y="238"/>
                  </a:cubicBezTo>
                  <a:cubicBezTo>
                    <a:pt x="78" y="188"/>
                    <a:pt x="161" y="135"/>
                    <a:pt x="239" y="146"/>
                  </a:cubicBezTo>
                  <a:cubicBezTo>
                    <a:pt x="239" y="83"/>
                    <a:pt x="260" y="35"/>
                    <a:pt x="286" y="10"/>
                  </a:cubicBezTo>
                  <a:cubicBezTo>
                    <a:pt x="317" y="0"/>
                    <a:pt x="381" y="28"/>
                    <a:pt x="403" y="46"/>
                  </a:cubicBezTo>
                  <a:cubicBezTo>
                    <a:pt x="387" y="74"/>
                    <a:pt x="382" y="111"/>
                    <a:pt x="387" y="132"/>
                  </a:cubicBezTo>
                  <a:cubicBezTo>
                    <a:pt x="387" y="132"/>
                    <a:pt x="468" y="126"/>
                    <a:pt x="520" y="148"/>
                  </a:cubicBezTo>
                  <a:cubicBezTo>
                    <a:pt x="570" y="169"/>
                    <a:pt x="587" y="190"/>
                    <a:pt x="587" y="190"/>
                  </a:cubicBezTo>
                  <a:cubicBezTo>
                    <a:pt x="587" y="190"/>
                    <a:pt x="684" y="202"/>
                    <a:pt x="723" y="224"/>
                  </a:cubicBezTo>
                  <a:cubicBezTo>
                    <a:pt x="775" y="253"/>
                    <a:pt x="884" y="347"/>
                    <a:pt x="898" y="500"/>
                  </a:cubicBezTo>
                  <a:cubicBezTo>
                    <a:pt x="900" y="536"/>
                    <a:pt x="901" y="568"/>
                    <a:pt x="902" y="597"/>
                  </a:cubicBezTo>
                  <a:cubicBezTo>
                    <a:pt x="0" y="597"/>
                    <a:pt x="0" y="597"/>
                    <a:pt x="0" y="597"/>
                  </a:cubicBezTo>
                  <a:cubicBezTo>
                    <a:pt x="0" y="242"/>
                    <a:pt x="0" y="242"/>
                    <a:pt x="0" y="242"/>
                  </a:cubicBezTo>
                  <a:cubicBezTo>
                    <a:pt x="0" y="242"/>
                    <a:pt x="0" y="242"/>
                    <a:pt x="0" y="242"/>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29" name="Google Shape;629;p10"/>
            <p:cNvSpPr/>
            <p:nvPr/>
          </p:nvSpPr>
          <p:spPr>
            <a:xfrm>
              <a:off x="2481" y="2036"/>
              <a:ext cx="2118" cy="1037"/>
            </a:xfrm>
            <a:custGeom>
              <a:avLst/>
              <a:gdLst/>
              <a:ahLst/>
              <a:cxnLst/>
              <a:rect l="l" t="t" r="r" b="b"/>
              <a:pathLst>
                <a:path w="897" h="439" extrusionOk="0">
                  <a:moveTo>
                    <a:pt x="0" y="127"/>
                  </a:moveTo>
                  <a:cubicBezTo>
                    <a:pt x="22" y="118"/>
                    <a:pt x="48" y="112"/>
                    <a:pt x="73" y="112"/>
                  </a:cubicBezTo>
                  <a:cubicBezTo>
                    <a:pt x="161" y="0"/>
                    <a:pt x="344" y="8"/>
                    <a:pt x="463" y="34"/>
                  </a:cubicBezTo>
                  <a:cubicBezTo>
                    <a:pt x="577" y="60"/>
                    <a:pt x="615" y="60"/>
                    <a:pt x="615" y="60"/>
                  </a:cubicBezTo>
                  <a:cubicBezTo>
                    <a:pt x="728" y="57"/>
                    <a:pt x="897" y="200"/>
                    <a:pt x="872" y="439"/>
                  </a:cubicBezTo>
                  <a:cubicBezTo>
                    <a:pt x="0" y="439"/>
                    <a:pt x="0" y="439"/>
                    <a:pt x="0" y="439"/>
                  </a:cubicBezTo>
                  <a:cubicBezTo>
                    <a:pt x="0" y="127"/>
                    <a:pt x="0" y="127"/>
                    <a:pt x="0" y="127"/>
                  </a:cubicBezTo>
                  <a:cubicBezTo>
                    <a:pt x="0" y="127"/>
                    <a:pt x="0" y="127"/>
                    <a:pt x="0" y="127"/>
                  </a:cubicBezTo>
                  <a:close/>
                </a:path>
              </a:pathLst>
            </a:custGeom>
            <a:solidFill>
              <a:srgbClr val="FEBE2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30" name="Google Shape;630;p10"/>
            <p:cNvSpPr/>
            <p:nvPr/>
          </p:nvSpPr>
          <p:spPr>
            <a:xfrm>
              <a:off x="2639" y="1755"/>
              <a:ext cx="1186" cy="657"/>
            </a:xfrm>
            <a:custGeom>
              <a:avLst/>
              <a:gdLst/>
              <a:ahLst/>
              <a:cxnLst/>
              <a:rect l="l" t="t" r="r" b="b"/>
              <a:pathLst>
                <a:path w="502" h="278" extrusionOk="0">
                  <a:moveTo>
                    <a:pt x="96" y="162"/>
                  </a:moveTo>
                  <a:cubicBezTo>
                    <a:pt x="149" y="139"/>
                    <a:pt x="198" y="145"/>
                    <a:pt x="198" y="145"/>
                  </a:cubicBezTo>
                  <a:cubicBezTo>
                    <a:pt x="198" y="145"/>
                    <a:pt x="188" y="62"/>
                    <a:pt x="228" y="6"/>
                  </a:cubicBezTo>
                  <a:cubicBezTo>
                    <a:pt x="277" y="0"/>
                    <a:pt x="305" y="30"/>
                    <a:pt x="305" y="30"/>
                  </a:cubicBezTo>
                  <a:cubicBezTo>
                    <a:pt x="305" y="30"/>
                    <a:pt x="275" y="124"/>
                    <a:pt x="291" y="143"/>
                  </a:cubicBezTo>
                  <a:cubicBezTo>
                    <a:pt x="331" y="143"/>
                    <a:pt x="418" y="115"/>
                    <a:pt x="502" y="207"/>
                  </a:cubicBezTo>
                  <a:cubicBezTo>
                    <a:pt x="502" y="207"/>
                    <a:pt x="425" y="179"/>
                    <a:pt x="389" y="184"/>
                  </a:cubicBezTo>
                  <a:cubicBezTo>
                    <a:pt x="436" y="211"/>
                    <a:pt x="436" y="248"/>
                    <a:pt x="436" y="248"/>
                  </a:cubicBezTo>
                  <a:cubicBezTo>
                    <a:pt x="436" y="248"/>
                    <a:pt x="351" y="213"/>
                    <a:pt x="285" y="211"/>
                  </a:cubicBezTo>
                  <a:cubicBezTo>
                    <a:pt x="226" y="221"/>
                    <a:pt x="136" y="278"/>
                    <a:pt x="136" y="278"/>
                  </a:cubicBezTo>
                  <a:cubicBezTo>
                    <a:pt x="136" y="278"/>
                    <a:pt x="122" y="247"/>
                    <a:pt x="132" y="198"/>
                  </a:cubicBezTo>
                  <a:cubicBezTo>
                    <a:pt x="87" y="207"/>
                    <a:pt x="0" y="247"/>
                    <a:pt x="0" y="247"/>
                  </a:cubicBezTo>
                  <a:cubicBezTo>
                    <a:pt x="0" y="247"/>
                    <a:pt x="24" y="194"/>
                    <a:pt x="96" y="162"/>
                  </a:cubicBezTo>
                  <a:close/>
                </a:path>
              </a:pathLst>
            </a:custGeom>
            <a:solidFill>
              <a:srgbClr val="92C4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31" name="Google Shape;631;p10"/>
            <p:cNvSpPr/>
            <p:nvPr/>
          </p:nvSpPr>
          <p:spPr>
            <a:xfrm>
              <a:off x="3938" y="2223"/>
              <a:ext cx="567" cy="850"/>
            </a:xfrm>
            <a:custGeom>
              <a:avLst/>
              <a:gdLst/>
              <a:ahLst/>
              <a:cxnLst/>
              <a:rect l="l" t="t" r="r" b="b"/>
              <a:pathLst>
                <a:path w="240" h="360" extrusionOk="0">
                  <a:moveTo>
                    <a:pt x="189" y="180"/>
                  </a:moveTo>
                  <a:cubicBezTo>
                    <a:pt x="130" y="16"/>
                    <a:pt x="53" y="33"/>
                    <a:pt x="0" y="19"/>
                  </a:cubicBezTo>
                  <a:cubicBezTo>
                    <a:pt x="45" y="0"/>
                    <a:pt x="117" y="27"/>
                    <a:pt x="159" y="84"/>
                  </a:cubicBezTo>
                  <a:cubicBezTo>
                    <a:pt x="202" y="141"/>
                    <a:pt x="240" y="245"/>
                    <a:pt x="240" y="326"/>
                  </a:cubicBezTo>
                  <a:cubicBezTo>
                    <a:pt x="240" y="339"/>
                    <a:pt x="240" y="350"/>
                    <a:pt x="240" y="360"/>
                  </a:cubicBezTo>
                  <a:cubicBezTo>
                    <a:pt x="216" y="360"/>
                    <a:pt x="216" y="360"/>
                    <a:pt x="216" y="360"/>
                  </a:cubicBezTo>
                  <a:cubicBezTo>
                    <a:pt x="218" y="311"/>
                    <a:pt x="213" y="248"/>
                    <a:pt x="189" y="180"/>
                  </a:cubicBezTo>
                  <a:close/>
                </a:path>
              </a:pathLst>
            </a:custGeom>
            <a:solidFill>
              <a:srgbClr val="D279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32" name="Google Shape;632;p10"/>
            <p:cNvSpPr/>
            <p:nvPr/>
          </p:nvSpPr>
          <p:spPr>
            <a:xfrm>
              <a:off x="3073" y="1769"/>
              <a:ext cx="102" cy="374"/>
            </a:xfrm>
            <a:custGeom>
              <a:avLst/>
              <a:gdLst/>
              <a:ahLst/>
              <a:cxnLst/>
              <a:rect l="l" t="t" r="r" b="b"/>
              <a:pathLst>
                <a:path w="43" h="158" extrusionOk="0">
                  <a:moveTo>
                    <a:pt x="43" y="0"/>
                  </a:moveTo>
                  <a:cubicBezTo>
                    <a:pt x="43" y="0"/>
                    <a:pt x="20" y="49"/>
                    <a:pt x="17" y="85"/>
                  </a:cubicBezTo>
                  <a:cubicBezTo>
                    <a:pt x="14" y="106"/>
                    <a:pt x="15" y="158"/>
                    <a:pt x="15" y="158"/>
                  </a:cubicBezTo>
                  <a:cubicBezTo>
                    <a:pt x="15" y="158"/>
                    <a:pt x="0" y="139"/>
                    <a:pt x="8" y="83"/>
                  </a:cubicBezTo>
                  <a:cubicBezTo>
                    <a:pt x="18" y="15"/>
                    <a:pt x="43" y="0"/>
                    <a:pt x="43" y="0"/>
                  </a:cubicBezTo>
                  <a:close/>
                </a:path>
              </a:pathLst>
            </a:custGeom>
            <a:solidFill>
              <a:srgbClr val="7E9D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33" name="Google Shape;633;p10"/>
            <p:cNvSpPr/>
            <p:nvPr/>
          </p:nvSpPr>
          <p:spPr>
            <a:xfrm>
              <a:off x="3477" y="2414"/>
              <a:ext cx="291" cy="659"/>
            </a:xfrm>
            <a:custGeom>
              <a:avLst/>
              <a:gdLst/>
              <a:ahLst/>
              <a:cxnLst/>
              <a:rect l="l" t="t" r="r" b="b"/>
              <a:pathLst>
                <a:path w="123" h="279" extrusionOk="0">
                  <a:moveTo>
                    <a:pt x="70" y="131"/>
                  </a:moveTo>
                  <a:cubicBezTo>
                    <a:pt x="59" y="83"/>
                    <a:pt x="0" y="0"/>
                    <a:pt x="0" y="0"/>
                  </a:cubicBezTo>
                  <a:cubicBezTo>
                    <a:pt x="0" y="0"/>
                    <a:pt x="74" y="35"/>
                    <a:pt x="94" y="71"/>
                  </a:cubicBezTo>
                  <a:cubicBezTo>
                    <a:pt x="112" y="108"/>
                    <a:pt x="123" y="239"/>
                    <a:pt x="123" y="245"/>
                  </a:cubicBezTo>
                  <a:cubicBezTo>
                    <a:pt x="123" y="248"/>
                    <a:pt x="122" y="263"/>
                    <a:pt x="120" y="279"/>
                  </a:cubicBezTo>
                  <a:cubicBezTo>
                    <a:pt x="78" y="279"/>
                    <a:pt x="78" y="279"/>
                    <a:pt x="78" y="279"/>
                  </a:cubicBezTo>
                  <a:cubicBezTo>
                    <a:pt x="80" y="237"/>
                    <a:pt x="81" y="180"/>
                    <a:pt x="70" y="131"/>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34" name="Google Shape;634;p10"/>
            <p:cNvSpPr/>
            <p:nvPr/>
          </p:nvSpPr>
          <p:spPr>
            <a:xfrm>
              <a:off x="3442" y="2393"/>
              <a:ext cx="364" cy="680"/>
            </a:xfrm>
            <a:custGeom>
              <a:avLst/>
              <a:gdLst/>
              <a:ahLst/>
              <a:cxnLst/>
              <a:rect l="l" t="t" r="r" b="b"/>
              <a:pathLst>
                <a:path w="154" h="288" extrusionOk="0">
                  <a:moveTo>
                    <a:pt x="119" y="144"/>
                  </a:moveTo>
                  <a:cubicBezTo>
                    <a:pt x="98" y="50"/>
                    <a:pt x="0" y="0"/>
                    <a:pt x="0" y="0"/>
                  </a:cubicBezTo>
                  <a:cubicBezTo>
                    <a:pt x="0" y="0"/>
                    <a:pt x="110" y="16"/>
                    <a:pt x="141" y="148"/>
                  </a:cubicBezTo>
                  <a:cubicBezTo>
                    <a:pt x="154" y="200"/>
                    <a:pt x="152" y="248"/>
                    <a:pt x="148" y="288"/>
                  </a:cubicBezTo>
                  <a:cubicBezTo>
                    <a:pt x="128" y="288"/>
                    <a:pt x="128" y="288"/>
                    <a:pt x="128" y="288"/>
                  </a:cubicBezTo>
                  <a:cubicBezTo>
                    <a:pt x="129" y="240"/>
                    <a:pt x="128" y="186"/>
                    <a:pt x="119" y="144"/>
                  </a:cubicBezTo>
                  <a:close/>
                </a:path>
              </a:pathLst>
            </a:custGeom>
            <a:solidFill>
              <a:srgbClr val="D279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35" name="Google Shape;635;p10"/>
            <p:cNvSpPr/>
            <p:nvPr/>
          </p:nvSpPr>
          <p:spPr>
            <a:xfrm>
              <a:off x="2481" y="2452"/>
              <a:ext cx="276" cy="621"/>
            </a:xfrm>
            <a:custGeom>
              <a:avLst/>
              <a:gdLst/>
              <a:ahLst/>
              <a:cxnLst/>
              <a:rect l="l" t="t" r="r" b="b"/>
              <a:pathLst>
                <a:path w="117" h="263" extrusionOk="0">
                  <a:moveTo>
                    <a:pt x="0" y="194"/>
                  </a:moveTo>
                  <a:cubicBezTo>
                    <a:pt x="5" y="152"/>
                    <a:pt x="13" y="94"/>
                    <a:pt x="24" y="72"/>
                  </a:cubicBezTo>
                  <a:cubicBezTo>
                    <a:pt x="44" y="36"/>
                    <a:pt x="117" y="0"/>
                    <a:pt x="117" y="0"/>
                  </a:cubicBezTo>
                  <a:cubicBezTo>
                    <a:pt x="117" y="0"/>
                    <a:pt x="58" y="84"/>
                    <a:pt x="48" y="131"/>
                  </a:cubicBezTo>
                  <a:cubicBezTo>
                    <a:pt x="38" y="175"/>
                    <a:pt x="37" y="224"/>
                    <a:pt x="40" y="263"/>
                  </a:cubicBezTo>
                  <a:cubicBezTo>
                    <a:pt x="0" y="263"/>
                    <a:pt x="0" y="263"/>
                    <a:pt x="0" y="263"/>
                  </a:cubicBezTo>
                  <a:cubicBezTo>
                    <a:pt x="0" y="194"/>
                    <a:pt x="0" y="194"/>
                    <a:pt x="0" y="194"/>
                  </a:cubicBezTo>
                  <a:cubicBezTo>
                    <a:pt x="0" y="194"/>
                    <a:pt x="0" y="194"/>
                    <a:pt x="0" y="194"/>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36" name="Google Shape;636;p10"/>
            <p:cNvSpPr/>
            <p:nvPr/>
          </p:nvSpPr>
          <p:spPr>
            <a:xfrm>
              <a:off x="2481" y="2433"/>
              <a:ext cx="314" cy="640"/>
            </a:xfrm>
            <a:custGeom>
              <a:avLst/>
              <a:gdLst/>
              <a:ahLst/>
              <a:cxnLst/>
              <a:rect l="l" t="t" r="r" b="b"/>
              <a:pathLst>
                <a:path w="133" h="271" extrusionOk="0">
                  <a:moveTo>
                    <a:pt x="0" y="118"/>
                  </a:moveTo>
                  <a:cubicBezTo>
                    <a:pt x="38" y="13"/>
                    <a:pt x="133" y="0"/>
                    <a:pt x="133" y="0"/>
                  </a:cubicBezTo>
                  <a:cubicBezTo>
                    <a:pt x="133" y="0"/>
                    <a:pt x="34" y="50"/>
                    <a:pt x="13" y="144"/>
                  </a:cubicBezTo>
                  <a:cubicBezTo>
                    <a:pt x="5" y="181"/>
                    <a:pt x="3" y="228"/>
                    <a:pt x="4" y="271"/>
                  </a:cubicBezTo>
                  <a:cubicBezTo>
                    <a:pt x="0" y="271"/>
                    <a:pt x="0" y="271"/>
                    <a:pt x="0" y="271"/>
                  </a:cubicBezTo>
                  <a:cubicBezTo>
                    <a:pt x="0" y="118"/>
                    <a:pt x="0" y="118"/>
                    <a:pt x="0" y="118"/>
                  </a:cubicBezTo>
                  <a:cubicBezTo>
                    <a:pt x="0" y="118"/>
                    <a:pt x="0" y="118"/>
                    <a:pt x="0" y="118"/>
                  </a:cubicBezTo>
                  <a:close/>
                </a:path>
              </a:pathLst>
            </a:custGeom>
            <a:solidFill>
              <a:srgbClr val="D279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37" name="Google Shape;637;p10"/>
            <p:cNvSpPr/>
            <p:nvPr/>
          </p:nvSpPr>
          <p:spPr>
            <a:xfrm>
              <a:off x="3307" y="1817"/>
              <a:ext cx="57" cy="281"/>
            </a:xfrm>
            <a:custGeom>
              <a:avLst/>
              <a:gdLst/>
              <a:ahLst/>
              <a:cxnLst/>
              <a:rect l="l" t="t" r="r" b="b"/>
              <a:pathLst>
                <a:path w="24" h="119" extrusionOk="0">
                  <a:moveTo>
                    <a:pt x="24" y="9"/>
                  </a:moveTo>
                  <a:cubicBezTo>
                    <a:pt x="24" y="9"/>
                    <a:pt x="13" y="46"/>
                    <a:pt x="12" y="62"/>
                  </a:cubicBezTo>
                  <a:cubicBezTo>
                    <a:pt x="9" y="79"/>
                    <a:pt x="13" y="117"/>
                    <a:pt x="13" y="117"/>
                  </a:cubicBezTo>
                  <a:cubicBezTo>
                    <a:pt x="4" y="119"/>
                    <a:pt x="4" y="119"/>
                    <a:pt x="4" y="119"/>
                  </a:cubicBezTo>
                  <a:cubicBezTo>
                    <a:pt x="4" y="119"/>
                    <a:pt x="0" y="79"/>
                    <a:pt x="0" y="60"/>
                  </a:cubicBezTo>
                  <a:cubicBezTo>
                    <a:pt x="0" y="41"/>
                    <a:pt x="17" y="0"/>
                    <a:pt x="17" y="0"/>
                  </a:cubicBezTo>
                  <a:cubicBezTo>
                    <a:pt x="24" y="9"/>
                    <a:pt x="24" y="9"/>
                    <a:pt x="24" y="9"/>
                  </a:cubicBezTo>
                  <a:cubicBezTo>
                    <a:pt x="24" y="9"/>
                    <a:pt x="24" y="9"/>
                    <a:pt x="24" y="9"/>
                  </a:cubicBezTo>
                  <a:close/>
                </a:path>
              </a:pathLst>
            </a:custGeom>
            <a:solidFill>
              <a:srgbClr val="7E9D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38" name="Google Shape;638;p10"/>
            <p:cNvSpPr/>
            <p:nvPr/>
          </p:nvSpPr>
          <p:spPr>
            <a:xfrm>
              <a:off x="3865" y="2511"/>
              <a:ext cx="949" cy="562"/>
            </a:xfrm>
            <a:custGeom>
              <a:avLst/>
              <a:gdLst/>
              <a:ahLst/>
              <a:cxnLst/>
              <a:rect l="l" t="t" r="r" b="b"/>
              <a:pathLst>
                <a:path w="402" h="238" extrusionOk="0">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39" name="Google Shape;639;p10"/>
            <p:cNvSpPr/>
            <p:nvPr/>
          </p:nvSpPr>
          <p:spPr>
            <a:xfrm>
              <a:off x="4120" y="2639"/>
              <a:ext cx="465" cy="120"/>
            </a:xfrm>
            <a:custGeom>
              <a:avLst/>
              <a:gdLst/>
              <a:ahLst/>
              <a:cxnLst/>
              <a:rect l="l" t="t" r="r" b="b"/>
              <a:pathLst>
                <a:path w="197" h="51" extrusionOk="0">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40" name="Google Shape;640;p10"/>
            <p:cNvSpPr/>
            <p:nvPr/>
          </p:nvSpPr>
          <p:spPr>
            <a:xfrm>
              <a:off x="3919" y="2629"/>
              <a:ext cx="888" cy="459"/>
            </a:xfrm>
            <a:custGeom>
              <a:avLst/>
              <a:gdLst/>
              <a:ahLst/>
              <a:cxnLst/>
              <a:rect l="l" t="t" r="r" b="b"/>
              <a:pathLst>
                <a:path w="376" h="194" extrusionOk="0">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41" name="Google Shape;641;p10"/>
            <p:cNvSpPr/>
            <p:nvPr/>
          </p:nvSpPr>
          <p:spPr>
            <a:xfrm>
              <a:off x="3905" y="2660"/>
              <a:ext cx="869" cy="423"/>
            </a:xfrm>
            <a:custGeom>
              <a:avLst/>
              <a:gdLst/>
              <a:ahLst/>
              <a:cxnLst/>
              <a:rect l="l" t="t" r="r" b="b"/>
              <a:pathLst>
                <a:path w="368" h="179" extrusionOk="0">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42" name="Google Shape;642;p10"/>
            <p:cNvSpPr/>
            <p:nvPr/>
          </p:nvSpPr>
          <p:spPr>
            <a:xfrm>
              <a:off x="4240" y="2565"/>
              <a:ext cx="218" cy="218"/>
            </a:xfrm>
            <a:custGeom>
              <a:avLst/>
              <a:gdLst/>
              <a:ahLst/>
              <a:cxnLst/>
              <a:rect l="l" t="t" r="r" b="b"/>
              <a:pathLst>
                <a:path w="92" h="92" extrusionOk="0">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43" name="Google Shape;643;p10"/>
            <p:cNvSpPr/>
            <p:nvPr/>
          </p:nvSpPr>
          <p:spPr>
            <a:xfrm>
              <a:off x="4243" y="2577"/>
              <a:ext cx="233" cy="213"/>
            </a:xfrm>
            <a:custGeom>
              <a:avLst/>
              <a:gdLst/>
              <a:ahLst/>
              <a:cxnLst/>
              <a:rect l="l" t="t" r="r" b="b"/>
              <a:pathLst>
                <a:path w="99" h="90" extrusionOk="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44" name="Google Shape;644;p10"/>
            <p:cNvSpPr/>
            <p:nvPr/>
          </p:nvSpPr>
          <p:spPr>
            <a:xfrm>
              <a:off x="3310" y="2072"/>
              <a:ext cx="507" cy="167"/>
            </a:xfrm>
            <a:custGeom>
              <a:avLst/>
              <a:gdLst/>
              <a:ahLst/>
              <a:cxnLst/>
              <a:rect l="l" t="t" r="r" b="b"/>
              <a:pathLst>
                <a:path w="215" h="71" extrusionOk="0">
                  <a:moveTo>
                    <a:pt x="82" y="2"/>
                  </a:moveTo>
                  <a:cubicBezTo>
                    <a:pt x="116" y="3"/>
                    <a:pt x="190" y="29"/>
                    <a:pt x="215" y="71"/>
                  </a:cubicBezTo>
                  <a:cubicBezTo>
                    <a:pt x="161" y="35"/>
                    <a:pt x="125" y="17"/>
                    <a:pt x="98" y="13"/>
                  </a:cubicBezTo>
                  <a:cubicBezTo>
                    <a:pt x="76" y="9"/>
                    <a:pt x="76" y="12"/>
                    <a:pt x="0" y="14"/>
                  </a:cubicBezTo>
                  <a:cubicBezTo>
                    <a:pt x="0" y="14"/>
                    <a:pt x="27" y="0"/>
                    <a:pt x="82" y="2"/>
                  </a:cubicBezTo>
                  <a:close/>
                </a:path>
              </a:pathLst>
            </a:custGeom>
            <a:solidFill>
              <a:srgbClr val="7E9D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grpSp>
      <p:grpSp>
        <p:nvGrpSpPr>
          <p:cNvPr id="645" name="Google Shape;645;p10"/>
          <p:cNvGrpSpPr/>
          <p:nvPr/>
        </p:nvGrpSpPr>
        <p:grpSpPr>
          <a:xfrm>
            <a:off x="-1191" y="3799402"/>
            <a:ext cx="3289808" cy="3084511"/>
            <a:chOff x="-1588" y="4419600"/>
            <a:chExt cx="3504440" cy="2464312"/>
          </a:xfrm>
        </p:grpSpPr>
        <p:grpSp>
          <p:nvGrpSpPr>
            <p:cNvPr id="646" name="Google Shape;646;p10"/>
            <p:cNvGrpSpPr/>
            <p:nvPr/>
          </p:nvGrpSpPr>
          <p:grpSpPr>
            <a:xfrm>
              <a:off x="-321" y="4419600"/>
              <a:ext cx="2827754" cy="2458133"/>
              <a:chOff x="437" y="-367"/>
              <a:chExt cx="5799" cy="5041"/>
            </a:xfrm>
          </p:grpSpPr>
          <p:sp>
            <p:nvSpPr>
              <p:cNvPr id="647" name="Google Shape;647;p10"/>
              <p:cNvSpPr/>
              <p:nvPr/>
            </p:nvSpPr>
            <p:spPr>
              <a:xfrm>
                <a:off x="2494" y="-126"/>
                <a:ext cx="1751" cy="1833"/>
              </a:xfrm>
              <a:custGeom>
                <a:avLst/>
                <a:gdLst/>
                <a:ahLst/>
                <a:cxnLst/>
                <a:rect l="l" t="t" r="r" b="b"/>
                <a:pathLst>
                  <a:path w="741" h="776" extrusionOk="0">
                    <a:moveTo>
                      <a:pt x="484" y="111"/>
                    </a:moveTo>
                    <a:cubicBezTo>
                      <a:pt x="454" y="48"/>
                      <a:pt x="372" y="48"/>
                      <a:pt x="372" y="48"/>
                    </a:cubicBezTo>
                    <a:cubicBezTo>
                      <a:pt x="372" y="48"/>
                      <a:pt x="372" y="48"/>
                      <a:pt x="375" y="0"/>
                    </a:cubicBezTo>
                    <a:cubicBezTo>
                      <a:pt x="375" y="0"/>
                      <a:pt x="375" y="0"/>
                      <a:pt x="301" y="2"/>
                    </a:cubicBezTo>
                    <a:cubicBezTo>
                      <a:pt x="301" y="2"/>
                      <a:pt x="212" y="51"/>
                      <a:pt x="207" y="112"/>
                    </a:cubicBezTo>
                    <a:cubicBezTo>
                      <a:pt x="167" y="115"/>
                      <a:pt x="143" y="132"/>
                      <a:pt x="71" y="202"/>
                    </a:cubicBezTo>
                    <a:cubicBezTo>
                      <a:pt x="0" y="270"/>
                      <a:pt x="48" y="561"/>
                      <a:pt x="48" y="561"/>
                    </a:cubicBezTo>
                    <a:cubicBezTo>
                      <a:pt x="48" y="561"/>
                      <a:pt x="99" y="732"/>
                      <a:pt x="142" y="741"/>
                    </a:cubicBezTo>
                    <a:cubicBezTo>
                      <a:pt x="186" y="751"/>
                      <a:pt x="229" y="735"/>
                      <a:pt x="229" y="735"/>
                    </a:cubicBezTo>
                    <a:cubicBezTo>
                      <a:pt x="229" y="735"/>
                      <a:pt x="301" y="776"/>
                      <a:pt x="392" y="766"/>
                    </a:cubicBezTo>
                    <a:cubicBezTo>
                      <a:pt x="483" y="756"/>
                      <a:pt x="505" y="743"/>
                      <a:pt x="542" y="711"/>
                    </a:cubicBezTo>
                    <a:cubicBezTo>
                      <a:pt x="579" y="706"/>
                      <a:pt x="648" y="688"/>
                      <a:pt x="680" y="648"/>
                    </a:cubicBezTo>
                    <a:cubicBezTo>
                      <a:pt x="711" y="607"/>
                      <a:pt x="741" y="527"/>
                      <a:pt x="741" y="451"/>
                    </a:cubicBezTo>
                    <a:cubicBezTo>
                      <a:pt x="741" y="377"/>
                      <a:pt x="676" y="218"/>
                      <a:pt x="676" y="218"/>
                    </a:cubicBezTo>
                    <a:cubicBezTo>
                      <a:pt x="676" y="218"/>
                      <a:pt x="636" y="120"/>
                      <a:pt x="484" y="111"/>
                    </a:cubicBezTo>
                    <a:close/>
                  </a:path>
                </a:pathLst>
              </a:custGeom>
              <a:solidFill>
                <a:srgbClr val="FFF7D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48" name="Google Shape;648;p10"/>
              <p:cNvSpPr/>
              <p:nvPr/>
            </p:nvSpPr>
            <p:spPr>
              <a:xfrm>
                <a:off x="2365" y="89"/>
                <a:ext cx="1807" cy="1630"/>
              </a:xfrm>
              <a:custGeom>
                <a:avLst/>
                <a:gdLst/>
                <a:ahLst/>
                <a:cxnLst/>
                <a:rect l="l" t="t" r="r" b="b"/>
                <a:pathLst>
                  <a:path w="765" h="690" extrusionOk="0">
                    <a:moveTo>
                      <a:pt x="530" y="54"/>
                    </a:moveTo>
                    <a:cubicBezTo>
                      <a:pt x="482" y="0"/>
                      <a:pt x="360" y="6"/>
                      <a:pt x="311" y="59"/>
                    </a:cubicBezTo>
                    <a:cubicBezTo>
                      <a:pt x="0" y="13"/>
                      <a:pt x="79" y="668"/>
                      <a:pt x="288" y="605"/>
                    </a:cubicBezTo>
                    <a:cubicBezTo>
                      <a:pt x="341" y="690"/>
                      <a:pt x="546" y="652"/>
                      <a:pt x="587" y="593"/>
                    </a:cubicBezTo>
                    <a:cubicBezTo>
                      <a:pt x="710" y="587"/>
                      <a:pt x="765" y="485"/>
                      <a:pt x="752" y="341"/>
                    </a:cubicBezTo>
                    <a:cubicBezTo>
                      <a:pt x="737" y="166"/>
                      <a:pt x="635" y="16"/>
                      <a:pt x="530" y="54"/>
                    </a:cubicBezTo>
                    <a:close/>
                  </a:path>
                </a:pathLst>
              </a:custGeom>
              <a:solidFill>
                <a:srgbClr val="EB7F2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49" name="Google Shape;649;p10"/>
              <p:cNvSpPr/>
              <p:nvPr/>
            </p:nvSpPr>
            <p:spPr>
              <a:xfrm>
                <a:off x="3614" y="219"/>
                <a:ext cx="532" cy="1252"/>
              </a:xfrm>
              <a:custGeom>
                <a:avLst/>
                <a:gdLst/>
                <a:ahLst/>
                <a:cxnLst/>
                <a:rect l="l" t="t" r="r" b="b"/>
                <a:pathLst>
                  <a:path w="225" h="530" extrusionOk="0">
                    <a:moveTo>
                      <a:pt x="0" y="0"/>
                    </a:moveTo>
                    <a:cubicBezTo>
                      <a:pt x="0" y="0"/>
                      <a:pt x="33" y="16"/>
                      <a:pt x="67" y="32"/>
                    </a:cubicBezTo>
                    <a:cubicBezTo>
                      <a:pt x="100" y="49"/>
                      <a:pt x="169" y="115"/>
                      <a:pt x="189" y="284"/>
                    </a:cubicBezTo>
                    <a:cubicBezTo>
                      <a:pt x="213" y="490"/>
                      <a:pt x="68" y="527"/>
                      <a:pt x="68" y="527"/>
                    </a:cubicBezTo>
                    <a:cubicBezTo>
                      <a:pt x="68" y="527"/>
                      <a:pt x="92" y="530"/>
                      <a:pt x="100" y="530"/>
                    </a:cubicBezTo>
                    <a:cubicBezTo>
                      <a:pt x="146" y="526"/>
                      <a:pt x="195" y="468"/>
                      <a:pt x="207" y="381"/>
                    </a:cubicBezTo>
                    <a:cubicBezTo>
                      <a:pt x="225" y="252"/>
                      <a:pt x="181" y="134"/>
                      <a:pt x="126" y="60"/>
                    </a:cubicBezTo>
                    <a:cubicBezTo>
                      <a:pt x="86" y="5"/>
                      <a:pt x="0" y="0"/>
                      <a:pt x="0" y="0"/>
                    </a:cubicBezTo>
                    <a:close/>
                  </a:path>
                </a:pathLst>
              </a:custGeom>
              <a:solidFill>
                <a:srgbClr val="9C562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50" name="Google Shape;650;p10"/>
              <p:cNvSpPr/>
              <p:nvPr/>
            </p:nvSpPr>
            <p:spPr>
              <a:xfrm>
                <a:off x="3536" y="349"/>
                <a:ext cx="329" cy="1091"/>
              </a:xfrm>
              <a:custGeom>
                <a:avLst/>
                <a:gdLst/>
                <a:ahLst/>
                <a:cxnLst/>
                <a:rect l="l" t="t" r="r" b="b"/>
                <a:pathLst>
                  <a:path w="139" h="462" extrusionOk="0">
                    <a:moveTo>
                      <a:pt x="0" y="0"/>
                    </a:moveTo>
                    <a:cubicBezTo>
                      <a:pt x="0" y="0"/>
                      <a:pt x="95" y="59"/>
                      <a:pt x="103" y="182"/>
                    </a:cubicBezTo>
                    <a:cubicBezTo>
                      <a:pt x="115" y="378"/>
                      <a:pt x="71" y="462"/>
                      <a:pt x="71" y="462"/>
                    </a:cubicBezTo>
                    <a:cubicBezTo>
                      <a:pt x="71" y="462"/>
                      <a:pt x="93" y="459"/>
                      <a:pt x="109" y="422"/>
                    </a:cubicBezTo>
                    <a:cubicBezTo>
                      <a:pt x="131" y="369"/>
                      <a:pt x="139" y="276"/>
                      <a:pt x="118" y="160"/>
                    </a:cubicBezTo>
                    <a:cubicBezTo>
                      <a:pt x="90" y="4"/>
                      <a:pt x="0" y="0"/>
                      <a:pt x="0" y="0"/>
                    </a:cubicBezTo>
                    <a:close/>
                  </a:path>
                </a:pathLst>
              </a:custGeom>
              <a:solidFill>
                <a:srgbClr val="9C562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51" name="Google Shape;651;p10"/>
              <p:cNvSpPr/>
              <p:nvPr/>
            </p:nvSpPr>
            <p:spPr>
              <a:xfrm>
                <a:off x="3005" y="-100"/>
                <a:ext cx="680" cy="425"/>
              </a:xfrm>
              <a:custGeom>
                <a:avLst/>
                <a:gdLst/>
                <a:ahLst/>
                <a:cxnLst/>
                <a:rect l="l" t="t" r="r" b="b"/>
                <a:pathLst>
                  <a:path w="288" h="180" extrusionOk="0">
                    <a:moveTo>
                      <a:pt x="234" y="75"/>
                    </a:moveTo>
                    <a:cubicBezTo>
                      <a:pt x="183" y="55"/>
                      <a:pt x="143" y="52"/>
                      <a:pt x="143" y="52"/>
                    </a:cubicBezTo>
                    <a:cubicBezTo>
                      <a:pt x="145" y="0"/>
                      <a:pt x="145" y="0"/>
                      <a:pt x="145" y="0"/>
                    </a:cubicBezTo>
                    <a:cubicBezTo>
                      <a:pt x="108" y="0"/>
                      <a:pt x="108" y="0"/>
                      <a:pt x="108" y="0"/>
                    </a:cubicBezTo>
                    <a:cubicBezTo>
                      <a:pt x="108" y="0"/>
                      <a:pt x="0" y="96"/>
                      <a:pt x="4" y="138"/>
                    </a:cubicBezTo>
                    <a:cubicBezTo>
                      <a:pt x="6" y="180"/>
                      <a:pt x="186" y="177"/>
                      <a:pt x="288" y="142"/>
                    </a:cubicBezTo>
                    <a:cubicBezTo>
                      <a:pt x="288" y="142"/>
                      <a:pt x="285" y="94"/>
                      <a:pt x="234" y="75"/>
                    </a:cubicBezTo>
                    <a:close/>
                  </a:path>
                </a:pathLst>
              </a:custGeom>
              <a:solidFill>
                <a:srgbClr val="70873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52" name="Google Shape;652;p10"/>
              <p:cNvSpPr/>
              <p:nvPr/>
            </p:nvSpPr>
            <p:spPr>
              <a:xfrm>
                <a:off x="2955" y="-100"/>
                <a:ext cx="579" cy="475"/>
              </a:xfrm>
              <a:custGeom>
                <a:avLst/>
                <a:gdLst/>
                <a:ahLst/>
                <a:cxnLst/>
                <a:rect l="l" t="t" r="r" b="b"/>
                <a:pathLst>
                  <a:path w="245" h="201" extrusionOk="0">
                    <a:moveTo>
                      <a:pt x="87" y="152"/>
                    </a:moveTo>
                    <a:cubicBezTo>
                      <a:pt x="76" y="146"/>
                      <a:pt x="76" y="105"/>
                      <a:pt x="79" y="83"/>
                    </a:cubicBezTo>
                    <a:cubicBezTo>
                      <a:pt x="82" y="62"/>
                      <a:pt x="129" y="0"/>
                      <a:pt x="129" y="0"/>
                    </a:cubicBezTo>
                    <a:cubicBezTo>
                      <a:pt x="129" y="0"/>
                      <a:pt x="71" y="32"/>
                      <a:pt x="44" y="81"/>
                    </a:cubicBezTo>
                    <a:cubicBezTo>
                      <a:pt x="23" y="118"/>
                      <a:pt x="0" y="158"/>
                      <a:pt x="53" y="177"/>
                    </a:cubicBezTo>
                    <a:cubicBezTo>
                      <a:pt x="124" y="201"/>
                      <a:pt x="202" y="185"/>
                      <a:pt x="245" y="158"/>
                    </a:cubicBezTo>
                    <a:cubicBezTo>
                      <a:pt x="224" y="158"/>
                      <a:pt x="136" y="184"/>
                      <a:pt x="87" y="152"/>
                    </a:cubicBezTo>
                    <a:close/>
                  </a:path>
                </a:pathLst>
              </a:custGeom>
              <a:solidFill>
                <a:srgbClr val="5E6C2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53" name="Google Shape;653;p10"/>
              <p:cNvSpPr/>
              <p:nvPr/>
            </p:nvSpPr>
            <p:spPr>
              <a:xfrm>
                <a:off x="477" y="-161"/>
                <a:ext cx="2412" cy="1991"/>
              </a:xfrm>
              <a:custGeom>
                <a:avLst/>
                <a:gdLst/>
                <a:ahLst/>
                <a:cxnLst/>
                <a:rect l="l" t="t" r="r" b="b"/>
                <a:pathLst>
                  <a:path w="1021" h="843" extrusionOk="0">
                    <a:moveTo>
                      <a:pt x="604" y="82"/>
                    </a:moveTo>
                    <a:cubicBezTo>
                      <a:pt x="531" y="0"/>
                      <a:pt x="376" y="37"/>
                      <a:pt x="341" y="75"/>
                    </a:cubicBezTo>
                    <a:cubicBezTo>
                      <a:pt x="163" y="36"/>
                      <a:pt x="34" y="214"/>
                      <a:pt x="15" y="425"/>
                    </a:cubicBezTo>
                    <a:cubicBezTo>
                      <a:pt x="0" y="597"/>
                      <a:pt x="122" y="718"/>
                      <a:pt x="270" y="726"/>
                    </a:cubicBezTo>
                    <a:cubicBezTo>
                      <a:pt x="320" y="797"/>
                      <a:pt x="568" y="843"/>
                      <a:pt x="633" y="740"/>
                    </a:cubicBezTo>
                    <a:cubicBezTo>
                      <a:pt x="884" y="817"/>
                      <a:pt x="1021" y="50"/>
                      <a:pt x="604" y="82"/>
                    </a:cubicBezTo>
                    <a:close/>
                  </a:path>
                </a:pathLst>
              </a:custGeom>
              <a:solidFill>
                <a:srgbClr val="EB7F2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54" name="Google Shape;654;p10"/>
              <p:cNvSpPr/>
              <p:nvPr/>
            </p:nvSpPr>
            <p:spPr>
              <a:xfrm>
                <a:off x="560" y="61"/>
                <a:ext cx="831" cy="1540"/>
              </a:xfrm>
              <a:custGeom>
                <a:avLst/>
                <a:gdLst/>
                <a:ahLst/>
                <a:cxnLst/>
                <a:rect l="l" t="t" r="r" b="b"/>
                <a:pathLst>
                  <a:path w="352" h="652" extrusionOk="0">
                    <a:moveTo>
                      <a:pt x="193" y="242"/>
                    </a:moveTo>
                    <a:cubicBezTo>
                      <a:pt x="164" y="400"/>
                      <a:pt x="175" y="525"/>
                      <a:pt x="206" y="596"/>
                    </a:cubicBezTo>
                    <a:cubicBezTo>
                      <a:pt x="206" y="597"/>
                      <a:pt x="206" y="597"/>
                      <a:pt x="206" y="597"/>
                    </a:cubicBezTo>
                    <a:cubicBezTo>
                      <a:pt x="168" y="587"/>
                      <a:pt x="20" y="528"/>
                      <a:pt x="48" y="320"/>
                    </a:cubicBezTo>
                    <a:cubicBezTo>
                      <a:pt x="76" y="126"/>
                      <a:pt x="157" y="52"/>
                      <a:pt x="204" y="34"/>
                    </a:cubicBezTo>
                    <a:cubicBezTo>
                      <a:pt x="249" y="15"/>
                      <a:pt x="297" y="0"/>
                      <a:pt x="297" y="0"/>
                    </a:cubicBezTo>
                    <a:cubicBezTo>
                      <a:pt x="297" y="0"/>
                      <a:pt x="189" y="1"/>
                      <a:pt x="134" y="64"/>
                    </a:cubicBezTo>
                    <a:cubicBezTo>
                      <a:pt x="60" y="149"/>
                      <a:pt x="0" y="284"/>
                      <a:pt x="24" y="432"/>
                    </a:cubicBezTo>
                    <a:cubicBezTo>
                      <a:pt x="42" y="532"/>
                      <a:pt x="108" y="598"/>
                      <a:pt x="169" y="603"/>
                    </a:cubicBezTo>
                    <a:cubicBezTo>
                      <a:pt x="178" y="603"/>
                      <a:pt x="196" y="602"/>
                      <a:pt x="207" y="601"/>
                    </a:cubicBezTo>
                    <a:cubicBezTo>
                      <a:pt x="227" y="648"/>
                      <a:pt x="254" y="652"/>
                      <a:pt x="254" y="652"/>
                    </a:cubicBezTo>
                    <a:cubicBezTo>
                      <a:pt x="254" y="652"/>
                      <a:pt x="197" y="538"/>
                      <a:pt x="213" y="272"/>
                    </a:cubicBezTo>
                    <a:cubicBezTo>
                      <a:pt x="224" y="106"/>
                      <a:pt x="352" y="27"/>
                      <a:pt x="352" y="27"/>
                    </a:cubicBezTo>
                    <a:cubicBezTo>
                      <a:pt x="352" y="27"/>
                      <a:pt x="230" y="32"/>
                      <a:pt x="193" y="242"/>
                    </a:cubicBezTo>
                    <a:close/>
                  </a:path>
                </a:pathLst>
              </a:custGeom>
              <a:solidFill>
                <a:srgbClr val="9C562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55" name="Google Shape;655;p10"/>
              <p:cNvSpPr/>
              <p:nvPr/>
            </p:nvSpPr>
            <p:spPr>
              <a:xfrm>
                <a:off x="1984" y="172"/>
                <a:ext cx="262" cy="1389"/>
              </a:xfrm>
              <a:custGeom>
                <a:avLst/>
                <a:gdLst/>
                <a:ahLst/>
                <a:cxnLst/>
                <a:rect l="l" t="t" r="r" b="b"/>
                <a:pathLst>
                  <a:path w="111" h="588" extrusionOk="0">
                    <a:moveTo>
                      <a:pt x="24" y="0"/>
                    </a:moveTo>
                    <a:cubicBezTo>
                      <a:pt x="24" y="0"/>
                      <a:pt x="87" y="57"/>
                      <a:pt x="93" y="185"/>
                    </a:cubicBezTo>
                    <a:cubicBezTo>
                      <a:pt x="102" y="350"/>
                      <a:pt x="0" y="588"/>
                      <a:pt x="0" y="588"/>
                    </a:cubicBezTo>
                    <a:cubicBezTo>
                      <a:pt x="0" y="588"/>
                      <a:pt x="16" y="576"/>
                      <a:pt x="26" y="575"/>
                    </a:cubicBezTo>
                    <a:cubicBezTo>
                      <a:pt x="80" y="501"/>
                      <a:pt x="111" y="336"/>
                      <a:pt x="110" y="182"/>
                    </a:cubicBezTo>
                    <a:cubicBezTo>
                      <a:pt x="109" y="27"/>
                      <a:pt x="24" y="0"/>
                      <a:pt x="24" y="0"/>
                    </a:cubicBezTo>
                    <a:close/>
                  </a:path>
                </a:pathLst>
              </a:custGeom>
              <a:solidFill>
                <a:srgbClr val="9C562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56" name="Google Shape;656;p10"/>
              <p:cNvSpPr/>
              <p:nvPr/>
            </p:nvSpPr>
            <p:spPr>
              <a:xfrm>
                <a:off x="1287" y="-367"/>
                <a:ext cx="721" cy="470"/>
              </a:xfrm>
              <a:custGeom>
                <a:avLst/>
                <a:gdLst/>
                <a:ahLst/>
                <a:cxnLst/>
                <a:rect l="l" t="t" r="r" b="b"/>
                <a:pathLst>
                  <a:path w="305" h="199" extrusionOk="0">
                    <a:moveTo>
                      <a:pt x="204" y="111"/>
                    </a:moveTo>
                    <a:cubicBezTo>
                      <a:pt x="191" y="73"/>
                      <a:pt x="192" y="9"/>
                      <a:pt x="192" y="9"/>
                    </a:cubicBezTo>
                    <a:cubicBezTo>
                      <a:pt x="192" y="9"/>
                      <a:pt x="157" y="0"/>
                      <a:pt x="117" y="15"/>
                    </a:cubicBezTo>
                    <a:cubicBezTo>
                      <a:pt x="125" y="40"/>
                      <a:pt x="125" y="125"/>
                      <a:pt x="125" y="125"/>
                    </a:cubicBezTo>
                    <a:cubicBezTo>
                      <a:pt x="125" y="125"/>
                      <a:pt x="47" y="98"/>
                      <a:pt x="29" y="115"/>
                    </a:cubicBezTo>
                    <a:cubicBezTo>
                      <a:pt x="0" y="141"/>
                      <a:pt x="2" y="156"/>
                      <a:pt x="2" y="156"/>
                    </a:cubicBezTo>
                    <a:cubicBezTo>
                      <a:pt x="11" y="167"/>
                      <a:pt x="13" y="169"/>
                      <a:pt x="51" y="177"/>
                    </a:cubicBezTo>
                    <a:cubicBezTo>
                      <a:pt x="136" y="167"/>
                      <a:pt x="172" y="180"/>
                      <a:pt x="195" y="199"/>
                    </a:cubicBezTo>
                    <a:cubicBezTo>
                      <a:pt x="223" y="199"/>
                      <a:pt x="248" y="152"/>
                      <a:pt x="266" y="147"/>
                    </a:cubicBezTo>
                    <a:cubicBezTo>
                      <a:pt x="288" y="142"/>
                      <a:pt x="302" y="168"/>
                      <a:pt x="303" y="156"/>
                    </a:cubicBezTo>
                    <a:cubicBezTo>
                      <a:pt x="305" y="137"/>
                      <a:pt x="254" y="110"/>
                      <a:pt x="204" y="111"/>
                    </a:cubicBezTo>
                    <a:close/>
                  </a:path>
                </a:pathLst>
              </a:custGeom>
              <a:solidFill>
                <a:srgbClr val="70873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57" name="Google Shape;657;p10"/>
              <p:cNvSpPr/>
              <p:nvPr/>
            </p:nvSpPr>
            <p:spPr>
              <a:xfrm>
                <a:off x="1391" y="-343"/>
                <a:ext cx="659" cy="491"/>
              </a:xfrm>
              <a:custGeom>
                <a:avLst/>
                <a:gdLst/>
                <a:ahLst/>
                <a:cxnLst/>
                <a:rect l="l" t="t" r="r" b="b"/>
                <a:pathLst>
                  <a:path w="279" h="208" extrusionOk="0">
                    <a:moveTo>
                      <a:pt x="158" y="101"/>
                    </a:moveTo>
                    <a:cubicBezTo>
                      <a:pt x="152" y="76"/>
                      <a:pt x="148" y="2"/>
                      <a:pt x="148" y="2"/>
                    </a:cubicBezTo>
                    <a:cubicBezTo>
                      <a:pt x="129" y="0"/>
                      <a:pt x="129" y="0"/>
                      <a:pt x="129" y="0"/>
                    </a:cubicBezTo>
                    <a:cubicBezTo>
                      <a:pt x="139" y="119"/>
                      <a:pt x="139" y="119"/>
                      <a:pt x="139" y="119"/>
                    </a:cubicBezTo>
                    <a:cubicBezTo>
                      <a:pt x="139" y="119"/>
                      <a:pt x="168" y="119"/>
                      <a:pt x="176" y="124"/>
                    </a:cubicBezTo>
                    <a:cubicBezTo>
                      <a:pt x="197" y="133"/>
                      <a:pt x="195" y="172"/>
                      <a:pt x="163" y="178"/>
                    </a:cubicBezTo>
                    <a:cubicBezTo>
                      <a:pt x="92" y="139"/>
                      <a:pt x="0" y="171"/>
                      <a:pt x="0" y="171"/>
                    </a:cubicBezTo>
                    <a:cubicBezTo>
                      <a:pt x="0" y="171"/>
                      <a:pt x="55" y="171"/>
                      <a:pt x="93" y="175"/>
                    </a:cubicBezTo>
                    <a:cubicBezTo>
                      <a:pt x="113" y="178"/>
                      <a:pt x="160" y="190"/>
                      <a:pt x="178" y="207"/>
                    </a:cubicBezTo>
                    <a:cubicBezTo>
                      <a:pt x="199" y="208"/>
                      <a:pt x="224" y="204"/>
                      <a:pt x="224" y="175"/>
                    </a:cubicBezTo>
                    <a:cubicBezTo>
                      <a:pt x="234" y="168"/>
                      <a:pt x="258" y="156"/>
                      <a:pt x="268" y="167"/>
                    </a:cubicBezTo>
                    <a:cubicBezTo>
                      <a:pt x="279" y="132"/>
                      <a:pt x="216" y="97"/>
                      <a:pt x="158" y="101"/>
                    </a:cubicBezTo>
                    <a:close/>
                  </a:path>
                </a:pathLst>
              </a:custGeom>
              <a:solidFill>
                <a:srgbClr val="6170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58" name="Google Shape;658;p10"/>
              <p:cNvSpPr/>
              <p:nvPr/>
            </p:nvSpPr>
            <p:spPr>
              <a:xfrm>
                <a:off x="3151" y="179"/>
                <a:ext cx="2618" cy="2563"/>
              </a:xfrm>
              <a:custGeom>
                <a:avLst/>
                <a:gdLst/>
                <a:ahLst/>
                <a:cxnLst/>
                <a:rect l="l" t="t" r="r" b="b"/>
                <a:pathLst>
                  <a:path w="980" h="917" extrusionOk="0">
                    <a:moveTo>
                      <a:pt x="718" y="228"/>
                    </a:moveTo>
                    <a:cubicBezTo>
                      <a:pt x="694" y="185"/>
                      <a:pt x="638" y="144"/>
                      <a:pt x="563" y="144"/>
                    </a:cubicBezTo>
                    <a:cubicBezTo>
                      <a:pt x="558" y="98"/>
                      <a:pt x="551" y="77"/>
                      <a:pt x="535" y="49"/>
                    </a:cubicBezTo>
                    <a:cubicBezTo>
                      <a:pt x="504" y="19"/>
                      <a:pt x="466" y="0"/>
                      <a:pt x="422" y="10"/>
                    </a:cubicBezTo>
                    <a:cubicBezTo>
                      <a:pt x="410" y="14"/>
                      <a:pt x="358" y="53"/>
                      <a:pt x="385" y="124"/>
                    </a:cubicBezTo>
                    <a:cubicBezTo>
                      <a:pt x="395" y="116"/>
                      <a:pt x="431" y="86"/>
                      <a:pt x="440" y="96"/>
                    </a:cubicBezTo>
                    <a:cubicBezTo>
                      <a:pt x="450" y="109"/>
                      <a:pt x="442" y="125"/>
                      <a:pt x="440" y="136"/>
                    </a:cubicBezTo>
                    <a:cubicBezTo>
                      <a:pt x="440" y="136"/>
                      <a:pt x="375" y="127"/>
                      <a:pt x="332" y="145"/>
                    </a:cubicBezTo>
                    <a:cubicBezTo>
                      <a:pt x="290" y="162"/>
                      <a:pt x="245" y="202"/>
                      <a:pt x="245" y="202"/>
                    </a:cubicBezTo>
                    <a:cubicBezTo>
                      <a:pt x="245" y="202"/>
                      <a:pt x="188" y="214"/>
                      <a:pt x="155" y="233"/>
                    </a:cubicBezTo>
                    <a:cubicBezTo>
                      <a:pt x="112" y="256"/>
                      <a:pt x="47" y="316"/>
                      <a:pt x="24" y="444"/>
                    </a:cubicBezTo>
                    <a:cubicBezTo>
                      <a:pt x="5" y="553"/>
                      <a:pt x="0" y="596"/>
                      <a:pt x="15" y="644"/>
                    </a:cubicBezTo>
                    <a:cubicBezTo>
                      <a:pt x="38" y="715"/>
                      <a:pt x="124" y="816"/>
                      <a:pt x="214" y="865"/>
                    </a:cubicBezTo>
                    <a:cubicBezTo>
                      <a:pt x="281" y="900"/>
                      <a:pt x="437" y="906"/>
                      <a:pt x="512" y="910"/>
                    </a:cubicBezTo>
                    <a:cubicBezTo>
                      <a:pt x="612" y="917"/>
                      <a:pt x="758" y="903"/>
                      <a:pt x="824" y="859"/>
                    </a:cubicBezTo>
                    <a:cubicBezTo>
                      <a:pt x="866" y="831"/>
                      <a:pt x="915" y="736"/>
                      <a:pt x="935" y="690"/>
                    </a:cubicBezTo>
                    <a:cubicBezTo>
                      <a:pt x="961" y="621"/>
                      <a:pt x="980" y="538"/>
                      <a:pt x="923" y="396"/>
                    </a:cubicBezTo>
                    <a:cubicBezTo>
                      <a:pt x="877" y="281"/>
                      <a:pt x="784" y="223"/>
                      <a:pt x="718" y="228"/>
                    </a:cubicBezTo>
                    <a:close/>
                  </a:path>
                </a:pathLst>
              </a:custGeom>
              <a:solidFill>
                <a:srgbClr val="FFF7D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59" name="Google Shape;659;p10"/>
              <p:cNvSpPr/>
              <p:nvPr/>
            </p:nvSpPr>
            <p:spPr>
              <a:xfrm>
                <a:off x="3255" y="538"/>
                <a:ext cx="2612" cy="2224"/>
              </a:xfrm>
              <a:custGeom>
                <a:avLst/>
                <a:gdLst/>
                <a:ahLst/>
                <a:cxnLst/>
                <a:rect l="l" t="t" r="r" b="b"/>
                <a:pathLst>
                  <a:path w="962" h="688" extrusionOk="0">
                    <a:moveTo>
                      <a:pt x="652" y="95"/>
                    </a:moveTo>
                    <a:cubicBezTo>
                      <a:pt x="580" y="0"/>
                      <a:pt x="426" y="7"/>
                      <a:pt x="328" y="30"/>
                    </a:cubicBezTo>
                    <a:cubicBezTo>
                      <a:pt x="232" y="50"/>
                      <a:pt x="191" y="83"/>
                      <a:pt x="191" y="83"/>
                    </a:cubicBezTo>
                    <a:cubicBezTo>
                      <a:pt x="191" y="83"/>
                      <a:pt x="25" y="104"/>
                      <a:pt x="8" y="358"/>
                    </a:cubicBezTo>
                    <a:cubicBezTo>
                      <a:pt x="0" y="688"/>
                      <a:pt x="330" y="678"/>
                      <a:pt x="615" y="673"/>
                    </a:cubicBezTo>
                    <a:cubicBezTo>
                      <a:pt x="962" y="651"/>
                      <a:pt x="898" y="90"/>
                      <a:pt x="652" y="95"/>
                    </a:cubicBezTo>
                    <a:close/>
                  </a:path>
                </a:pathLst>
              </a:custGeom>
              <a:solidFill>
                <a:srgbClr val="EE912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60" name="Google Shape;660;p10"/>
              <p:cNvSpPr/>
              <p:nvPr/>
            </p:nvSpPr>
            <p:spPr>
              <a:xfrm>
                <a:off x="3817" y="226"/>
                <a:ext cx="1209" cy="655"/>
              </a:xfrm>
              <a:custGeom>
                <a:avLst/>
                <a:gdLst/>
                <a:ahLst/>
                <a:cxnLst/>
                <a:rect l="l" t="t" r="r" b="b"/>
                <a:pathLst>
                  <a:path w="420" h="249" extrusionOk="0">
                    <a:moveTo>
                      <a:pt x="341" y="156"/>
                    </a:moveTo>
                    <a:cubicBezTo>
                      <a:pt x="295" y="137"/>
                      <a:pt x="255" y="143"/>
                      <a:pt x="255" y="143"/>
                    </a:cubicBezTo>
                    <a:cubicBezTo>
                      <a:pt x="255" y="143"/>
                      <a:pt x="273" y="91"/>
                      <a:pt x="240" y="44"/>
                    </a:cubicBezTo>
                    <a:cubicBezTo>
                      <a:pt x="217" y="9"/>
                      <a:pt x="181" y="0"/>
                      <a:pt x="148" y="8"/>
                    </a:cubicBezTo>
                    <a:cubicBezTo>
                      <a:pt x="117" y="15"/>
                      <a:pt x="100" y="49"/>
                      <a:pt x="112" y="81"/>
                    </a:cubicBezTo>
                    <a:cubicBezTo>
                      <a:pt x="160" y="23"/>
                      <a:pt x="216" y="83"/>
                      <a:pt x="177" y="140"/>
                    </a:cubicBezTo>
                    <a:cubicBezTo>
                      <a:pt x="143" y="140"/>
                      <a:pt x="70" y="117"/>
                      <a:pt x="0" y="194"/>
                    </a:cubicBezTo>
                    <a:cubicBezTo>
                      <a:pt x="0" y="194"/>
                      <a:pt x="65" y="170"/>
                      <a:pt x="95" y="174"/>
                    </a:cubicBezTo>
                    <a:cubicBezTo>
                      <a:pt x="74" y="198"/>
                      <a:pt x="75" y="223"/>
                      <a:pt x="75" y="223"/>
                    </a:cubicBezTo>
                    <a:cubicBezTo>
                      <a:pt x="75" y="223"/>
                      <a:pt x="133" y="196"/>
                      <a:pt x="188" y="195"/>
                    </a:cubicBezTo>
                    <a:cubicBezTo>
                      <a:pt x="237" y="210"/>
                      <a:pt x="285" y="249"/>
                      <a:pt x="285" y="249"/>
                    </a:cubicBezTo>
                    <a:cubicBezTo>
                      <a:pt x="285" y="249"/>
                      <a:pt x="310" y="227"/>
                      <a:pt x="301" y="187"/>
                    </a:cubicBezTo>
                    <a:cubicBezTo>
                      <a:pt x="338" y="194"/>
                      <a:pt x="420" y="227"/>
                      <a:pt x="420" y="227"/>
                    </a:cubicBezTo>
                    <a:cubicBezTo>
                      <a:pt x="420" y="227"/>
                      <a:pt x="401" y="183"/>
                      <a:pt x="341" y="156"/>
                    </a:cubicBezTo>
                    <a:close/>
                  </a:path>
                </a:pathLst>
              </a:custGeom>
              <a:solidFill>
                <a:srgbClr val="92C4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61" name="Google Shape;661;p10"/>
              <p:cNvSpPr/>
              <p:nvPr/>
            </p:nvSpPr>
            <p:spPr>
              <a:xfrm>
                <a:off x="4379" y="325"/>
                <a:ext cx="69" cy="329"/>
              </a:xfrm>
              <a:custGeom>
                <a:avLst/>
                <a:gdLst/>
                <a:ahLst/>
                <a:cxnLst/>
                <a:rect l="l" t="t" r="r" b="b"/>
                <a:pathLst>
                  <a:path w="29" h="139" extrusionOk="0">
                    <a:moveTo>
                      <a:pt x="0" y="0"/>
                    </a:moveTo>
                    <a:cubicBezTo>
                      <a:pt x="0" y="0"/>
                      <a:pt x="11" y="25"/>
                      <a:pt x="15" y="54"/>
                    </a:cubicBezTo>
                    <a:cubicBezTo>
                      <a:pt x="17" y="72"/>
                      <a:pt x="10" y="139"/>
                      <a:pt x="10" y="139"/>
                    </a:cubicBezTo>
                    <a:cubicBezTo>
                      <a:pt x="10" y="139"/>
                      <a:pt x="29" y="117"/>
                      <a:pt x="21" y="54"/>
                    </a:cubicBezTo>
                    <a:cubicBezTo>
                      <a:pt x="17" y="15"/>
                      <a:pt x="0" y="0"/>
                      <a:pt x="0" y="0"/>
                    </a:cubicBezTo>
                    <a:close/>
                  </a:path>
                </a:pathLst>
              </a:custGeom>
              <a:solidFill>
                <a:srgbClr val="7E9D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62" name="Google Shape;662;p10"/>
              <p:cNvSpPr/>
              <p:nvPr/>
            </p:nvSpPr>
            <p:spPr>
              <a:xfrm>
                <a:off x="3817" y="536"/>
                <a:ext cx="425" cy="134"/>
              </a:xfrm>
              <a:custGeom>
                <a:avLst/>
                <a:gdLst/>
                <a:ahLst/>
                <a:cxnLst/>
                <a:rect l="l" t="t" r="r" b="b"/>
                <a:pathLst>
                  <a:path w="180" h="57" extrusionOk="0">
                    <a:moveTo>
                      <a:pt x="112" y="1"/>
                    </a:moveTo>
                    <a:cubicBezTo>
                      <a:pt x="84" y="3"/>
                      <a:pt x="21" y="24"/>
                      <a:pt x="0" y="57"/>
                    </a:cubicBezTo>
                    <a:cubicBezTo>
                      <a:pt x="46" y="28"/>
                      <a:pt x="76" y="14"/>
                      <a:pt x="99" y="10"/>
                    </a:cubicBezTo>
                    <a:cubicBezTo>
                      <a:pt x="116" y="8"/>
                      <a:pt x="117" y="10"/>
                      <a:pt x="180" y="12"/>
                    </a:cubicBezTo>
                    <a:cubicBezTo>
                      <a:pt x="180" y="12"/>
                      <a:pt x="158" y="0"/>
                      <a:pt x="112" y="1"/>
                    </a:cubicBezTo>
                    <a:close/>
                  </a:path>
                </a:pathLst>
              </a:custGeom>
              <a:solidFill>
                <a:srgbClr val="7E9D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63" name="Google Shape;663;p10"/>
              <p:cNvSpPr/>
              <p:nvPr/>
            </p:nvSpPr>
            <p:spPr>
              <a:xfrm>
                <a:off x="4828" y="848"/>
                <a:ext cx="476" cy="1580"/>
              </a:xfrm>
              <a:custGeom>
                <a:avLst/>
                <a:gdLst/>
                <a:ahLst/>
                <a:cxnLst/>
                <a:rect l="l" t="t" r="r" b="b"/>
                <a:pathLst>
                  <a:path w="212" h="582" extrusionOk="0">
                    <a:moveTo>
                      <a:pt x="0" y="0"/>
                    </a:moveTo>
                    <a:cubicBezTo>
                      <a:pt x="0" y="0"/>
                      <a:pt x="85" y="87"/>
                      <a:pt x="103" y="171"/>
                    </a:cubicBezTo>
                    <a:cubicBezTo>
                      <a:pt x="167" y="463"/>
                      <a:pt x="42" y="563"/>
                      <a:pt x="12" y="582"/>
                    </a:cubicBezTo>
                    <a:cubicBezTo>
                      <a:pt x="58" y="555"/>
                      <a:pt x="58" y="555"/>
                      <a:pt x="58" y="555"/>
                    </a:cubicBezTo>
                    <a:cubicBezTo>
                      <a:pt x="58" y="555"/>
                      <a:pt x="212" y="522"/>
                      <a:pt x="141" y="189"/>
                    </a:cubicBezTo>
                    <a:cubicBezTo>
                      <a:pt x="125" y="114"/>
                      <a:pt x="68" y="12"/>
                      <a:pt x="0" y="0"/>
                    </a:cubicBezTo>
                    <a:close/>
                  </a:path>
                </a:pathLst>
              </a:custGeom>
              <a:solidFill>
                <a:srgbClr val="FFF7D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64" name="Google Shape;664;p10"/>
              <p:cNvSpPr/>
              <p:nvPr/>
            </p:nvSpPr>
            <p:spPr>
              <a:xfrm>
                <a:off x="4814" y="840"/>
                <a:ext cx="490" cy="1496"/>
              </a:xfrm>
              <a:custGeom>
                <a:avLst/>
                <a:gdLst/>
                <a:ahLst/>
                <a:cxnLst/>
                <a:rect l="l" t="t" r="r" b="b"/>
                <a:pathLst>
                  <a:path w="211" h="516" extrusionOk="0">
                    <a:moveTo>
                      <a:pt x="84" y="55"/>
                    </a:moveTo>
                    <a:cubicBezTo>
                      <a:pt x="65" y="33"/>
                      <a:pt x="31" y="3"/>
                      <a:pt x="0" y="0"/>
                    </a:cubicBezTo>
                    <a:cubicBezTo>
                      <a:pt x="49" y="25"/>
                      <a:pt x="99" y="59"/>
                      <a:pt x="133" y="153"/>
                    </a:cubicBezTo>
                    <a:cubicBezTo>
                      <a:pt x="209" y="364"/>
                      <a:pt x="129" y="515"/>
                      <a:pt x="129" y="515"/>
                    </a:cubicBezTo>
                    <a:cubicBezTo>
                      <a:pt x="129" y="515"/>
                      <a:pt x="129" y="515"/>
                      <a:pt x="139" y="516"/>
                    </a:cubicBezTo>
                    <a:cubicBezTo>
                      <a:pt x="139" y="516"/>
                      <a:pt x="211" y="405"/>
                      <a:pt x="156" y="202"/>
                    </a:cubicBezTo>
                    <a:cubicBezTo>
                      <a:pt x="131" y="114"/>
                      <a:pt x="104" y="79"/>
                      <a:pt x="84" y="55"/>
                    </a:cubicBezTo>
                    <a:close/>
                  </a:path>
                </a:pathLst>
              </a:custGeom>
              <a:solidFill>
                <a:srgbClr val="D279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65" name="Google Shape;665;p10"/>
              <p:cNvSpPr/>
              <p:nvPr/>
            </p:nvSpPr>
            <p:spPr>
              <a:xfrm>
                <a:off x="4490" y="916"/>
                <a:ext cx="471" cy="1363"/>
              </a:xfrm>
              <a:custGeom>
                <a:avLst/>
                <a:gdLst/>
                <a:ahLst/>
                <a:cxnLst/>
                <a:rect l="l" t="t" r="r" b="b"/>
                <a:pathLst>
                  <a:path w="199" h="577" extrusionOk="0">
                    <a:moveTo>
                      <a:pt x="77" y="0"/>
                    </a:moveTo>
                    <a:cubicBezTo>
                      <a:pt x="77" y="0"/>
                      <a:pt x="104" y="94"/>
                      <a:pt x="109" y="162"/>
                    </a:cubicBezTo>
                    <a:cubicBezTo>
                      <a:pt x="128" y="431"/>
                      <a:pt x="0" y="560"/>
                      <a:pt x="0" y="560"/>
                    </a:cubicBezTo>
                    <a:cubicBezTo>
                      <a:pt x="52" y="577"/>
                      <a:pt x="52" y="577"/>
                      <a:pt x="52" y="577"/>
                    </a:cubicBezTo>
                    <a:cubicBezTo>
                      <a:pt x="52" y="577"/>
                      <a:pt x="199" y="450"/>
                      <a:pt x="147" y="145"/>
                    </a:cubicBezTo>
                    <a:cubicBezTo>
                      <a:pt x="134" y="58"/>
                      <a:pt x="77" y="0"/>
                      <a:pt x="77" y="0"/>
                    </a:cubicBezTo>
                    <a:close/>
                  </a:path>
                </a:pathLst>
              </a:custGeom>
              <a:solidFill>
                <a:srgbClr val="FFF7D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66" name="Google Shape;666;p10"/>
              <p:cNvSpPr/>
              <p:nvPr/>
            </p:nvSpPr>
            <p:spPr>
              <a:xfrm>
                <a:off x="4635" y="897"/>
                <a:ext cx="337" cy="1382"/>
              </a:xfrm>
              <a:custGeom>
                <a:avLst/>
                <a:gdLst/>
                <a:ahLst/>
                <a:cxnLst/>
                <a:rect l="l" t="t" r="r" b="b"/>
                <a:pathLst>
                  <a:path w="143" h="585" extrusionOk="0">
                    <a:moveTo>
                      <a:pt x="1" y="0"/>
                    </a:moveTo>
                    <a:cubicBezTo>
                      <a:pt x="23" y="14"/>
                      <a:pt x="79" y="99"/>
                      <a:pt x="86" y="181"/>
                    </a:cubicBezTo>
                    <a:cubicBezTo>
                      <a:pt x="108" y="422"/>
                      <a:pt x="0" y="564"/>
                      <a:pt x="0" y="564"/>
                    </a:cubicBezTo>
                    <a:cubicBezTo>
                      <a:pt x="0" y="564"/>
                      <a:pt x="9" y="585"/>
                      <a:pt x="30" y="546"/>
                    </a:cubicBezTo>
                    <a:cubicBezTo>
                      <a:pt x="51" y="507"/>
                      <a:pt x="143" y="348"/>
                      <a:pt x="90" y="146"/>
                    </a:cubicBezTo>
                    <a:cubicBezTo>
                      <a:pt x="67" y="55"/>
                      <a:pt x="25" y="7"/>
                      <a:pt x="1" y="0"/>
                    </a:cubicBezTo>
                    <a:close/>
                  </a:path>
                </a:pathLst>
              </a:custGeom>
              <a:solidFill>
                <a:srgbClr val="D279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67" name="Google Shape;667;p10"/>
              <p:cNvSpPr/>
              <p:nvPr/>
            </p:nvSpPr>
            <p:spPr>
              <a:xfrm>
                <a:off x="3862" y="852"/>
                <a:ext cx="373" cy="1429"/>
              </a:xfrm>
              <a:custGeom>
                <a:avLst/>
                <a:gdLst/>
                <a:ahLst/>
                <a:cxnLst/>
                <a:rect l="l" t="t" r="r" b="b"/>
                <a:pathLst>
                  <a:path w="158" h="605" extrusionOk="0">
                    <a:moveTo>
                      <a:pt x="83" y="475"/>
                    </a:moveTo>
                    <a:cubicBezTo>
                      <a:pt x="61" y="396"/>
                      <a:pt x="41" y="258"/>
                      <a:pt x="41" y="258"/>
                    </a:cubicBezTo>
                    <a:cubicBezTo>
                      <a:pt x="41" y="258"/>
                      <a:pt x="41" y="258"/>
                      <a:pt x="41" y="257"/>
                    </a:cubicBezTo>
                    <a:cubicBezTo>
                      <a:pt x="37" y="222"/>
                      <a:pt x="33" y="161"/>
                      <a:pt x="45" y="109"/>
                    </a:cubicBezTo>
                    <a:cubicBezTo>
                      <a:pt x="55" y="70"/>
                      <a:pt x="105" y="0"/>
                      <a:pt x="105" y="0"/>
                    </a:cubicBezTo>
                    <a:cubicBezTo>
                      <a:pt x="105" y="0"/>
                      <a:pt x="41" y="30"/>
                      <a:pt x="26" y="60"/>
                    </a:cubicBezTo>
                    <a:cubicBezTo>
                      <a:pt x="10" y="90"/>
                      <a:pt x="1" y="200"/>
                      <a:pt x="1" y="205"/>
                    </a:cubicBezTo>
                    <a:cubicBezTo>
                      <a:pt x="1" y="208"/>
                      <a:pt x="2" y="221"/>
                      <a:pt x="3" y="237"/>
                    </a:cubicBezTo>
                    <a:cubicBezTo>
                      <a:pt x="0" y="239"/>
                      <a:pt x="0" y="239"/>
                      <a:pt x="0" y="239"/>
                    </a:cubicBezTo>
                    <a:cubicBezTo>
                      <a:pt x="0" y="239"/>
                      <a:pt x="3" y="344"/>
                      <a:pt x="13" y="398"/>
                    </a:cubicBezTo>
                    <a:cubicBezTo>
                      <a:pt x="35" y="514"/>
                      <a:pt x="81" y="605"/>
                      <a:pt x="81" y="605"/>
                    </a:cubicBezTo>
                    <a:cubicBezTo>
                      <a:pt x="81" y="605"/>
                      <a:pt x="81" y="605"/>
                      <a:pt x="158" y="598"/>
                    </a:cubicBezTo>
                    <a:cubicBezTo>
                      <a:pt x="158" y="598"/>
                      <a:pt x="106" y="554"/>
                      <a:pt x="83" y="475"/>
                    </a:cubicBezTo>
                    <a:close/>
                  </a:path>
                </a:pathLst>
              </a:custGeom>
              <a:solidFill>
                <a:srgbClr val="FFF7D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68" name="Google Shape;668;p10"/>
              <p:cNvSpPr/>
              <p:nvPr/>
            </p:nvSpPr>
            <p:spPr>
              <a:xfrm>
                <a:off x="3751" y="826"/>
                <a:ext cx="388" cy="1429"/>
              </a:xfrm>
              <a:custGeom>
                <a:avLst/>
                <a:gdLst/>
                <a:ahLst/>
                <a:cxnLst/>
                <a:rect l="l" t="t" r="r" b="b"/>
                <a:pathLst>
                  <a:path w="164" h="605" extrusionOk="0">
                    <a:moveTo>
                      <a:pt x="164" y="4"/>
                    </a:moveTo>
                    <a:cubicBezTo>
                      <a:pt x="164" y="4"/>
                      <a:pt x="83" y="0"/>
                      <a:pt x="46" y="127"/>
                    </a:cubicBezTo>
                    <a:cubicBezTo>
                      <a:pt x="0" y="452"/>
                      <a:pt x="83" y="547"/>
                      <a:pt x="110" y="591"/>
                    </a:cubicBezTo>
                    <a:cubicBezTo>
                      <a:pt x="128" y="605"/>
                      <a:pt x="142" y="597"/>
                      <a:pt x="142" y="597"/>
                    </a:cubicBezTo>
                    <a:cubicBezTo>
                      <a:pt x="142" y="597"/>
                      <a:pt x="0" y="475"/>
                      <a:pt x="65" y="124"/>
                    </a:cubicBezTo>
                    <a:cubicBezTo>
                      <a:pt x="76" y="61"/>
                      <a:pt x="164" y="4"/>
                      <a:pt x="164" y="4"/>
                    </a:cubicBezTo>
                    <a:close/>
                  </a:path>
                </a:pathLst>
              </a:custGeom>
              <a:solidFill>
                <a:srgbClr val="D279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69" name="Google Shape;669;p10"/>
              <p:cNvSpPr/>
              <p:nvPr/>
            </p:nvSpPr>
            <p:spPr>
              <a:xfrm>
                <a:off x="3231" y="748"/>
                <a:ext cx="582" cy="1363"/>
              </a:xfrm>
              <a:custGeom>
                <a:avLst/>
                <a:gdLst/>
                <a:ahLst/>
                <a:cxnLst/>
                <a:rect l="l" t="t" r="r" b="b"/>
                <a:pathLst>
                  <a:path w="246" h="577" extrusionOk="0">
                    <a:moveTo>
                      <a:pt x="77" y="389"/>
                    </a:moveTo>
                    <a:cubicBezTo>
                      <a:pt x="75" y="360"/>
                      <a:pt x="44" y="269"/>
                      <a:pt x="82" y="153"/>
                    </a:cubicBezTo>
                    <a:cubicBezTo>
                      <a:pt x="108" y="70"/>
                      <a:pt x="179" y="27"/>
                      <a:pt x="224" y="13"/>
                    </a:cubicBezTo>
                    <a:cubicBezTo>
                      <a:pt x="174" y="0"/>
                      <a:pt x="118" y="33"/>
                      <a:pt x="118" y="33"/>
                    </a:cubicBezTo>
                    <a:cubicBezTo>
                      <a:pt x="118" y="33"/>
                      <a:pt x="52" y="63"/>
                      <a:pt x="38" y="94"/>
                    </a:cubicBezTo>
                    <a:cubicBezTo>
                      <a:pt x="24" y="126"/>
                      <a:pt x="0" y="240"/>
                      <a:pt x="30" y="391"/>
                    </a:cubicBezTo>
                    <a:cubicBezTo>
                      <a:pt x="58" y="544"/>
                      <a:pt x="165" y="577"/>
                      <a:pt x="246" y="573"/>
                    </a:cubicBezTo>
                    <a:cubicBezTo>
                      <a:pt x="161" y="539"/>
                      <a:pt x="82" y="447"/>
                      <a:pt x="77" y="389"/>
                    </a:cubicBezTo>
                    <a:close/>
                  </a:path>
                </a:pathLst>
              </a:custGeom>
              <a:solidFill>
                <a:srgbClr val="FFF7D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70" name="Google Shape;670;p10"/>
              <p:cNvSpPr/>
              <p:nvPr/>
            </p:nvSpPr>
            <p:spPr>
              <a:xfrm>
                <a:off x="3246" y="729"/>
                <a:ext cx="472" cy="1304"/>
              </a:xfrm>
              <a:custGeom>
                <a:avLst/>
                <a:gdLst/>
                <a:ahLst/>
                <a:cxnLst/>
                <a:rect l="l" t="t" r="r" b="b"/>
                <a:pathLst>
                  <a:path w="200" h="552" extrusionOk="0">
                    <a:moveTo>
                      <a:pt x="200" y="18"/>
                    </a:moveTo>
                    <a:cubicBezTo>
                      <a:pt x="189" y="0"/>
                      <a:pt x="130" y="16"/>
                      <a:pt x="107" y="30"/>
                    </a:cubicBezTo>
                    <a:cubicBezTo>
                      <a:pt x="85" y="44"/>
                      <a:pt x="54" y="90"/>
                      <a:pt x="29" y="146"/>
                    </a:cubicBezTo>
                    <a:cubicBezTo>
                      <a:pt x="4" y="202"/>
                      <a:pt x="0" y="262"/>
                      <a:pt x="16" y="370"/>
                    </a:cubicBezTo>
                    <a:cubicBezTo>
                      <a:pt x="32" y="480"/>
                      <a:pt x="136" y="552"/>
                      <a:pt x="136" y="552"/>
                    </a:cubicBezTo>
                    <a:cubicBezTo>
                      <a:pt x="136" y="552"/>
                      <a:pt x="139" y="545"/>
                      <a:pt x="140" y="537"/>
                    </a:cubicBezTo>
                    <a:cubicBezTo>
                      <a:pt x="96" y="504"/>
                      <a:pt x="58" y="456"/>
                      <a:pt x="50" y="426"/>
                    </a:cubicBezTo>
                    <a:cubicBezTo>
                      <a:pt x="41" y="390"/>
                      <a:pt x="20" y="354"/>
                      <a:pt x="20" y="298"/>
                    </a:cubicBezTo>
                    <a:cubicBezTo>
                      <a:pt x="20" y="241"/>
                      <a:pt x="38" y="173"/>
                      <a:pt x="71" y="103"/>
                    </a:cubicBezTo>
                    <a:cubicBezTo>
                      <a:pt x="103" y="33"/>
                      <a:pt x="175" y="24"/>
                      <a:pt x="200" y="18"/>
                    </a:cubicBezTo>
                    <a:close/>
                  </a:path>
                </a:pathLst>
              </a:custGeom>
              <a:solidFill>
                <a:srgbClr val="D279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71" name="Google Shape;671;p10"/>
              <p:cNvSpPr/>
              <p:nvPr/>
            </p:nvSpPr>
            <p:spPr>
              <a:xfrm>
                <a:off x="437" y="-171"/>
                <a:ext cx="4212" cy="3912"/>
              </a:xfrm>
              <a:custGeom>
                <a:avLst/>
                <a:gdLst/>
                <a:ahLst/>
                <a:cxnLst/>
                <a:rect l="l" t="t" r="r" b="b"/>
                <a:pathLst>
                  <a:path w="1783" h="1656" extrusionOk="0">
                    <a:moveTo>
                      <a:pt x="349" y="1559"/>
                    </a:moveTo>
                    <a:cubicBezTo>
                      <a:pt x="472" y="1626"/>
                      <a:pt x="765" y="1637"/>
                      <a:pt x="906" y="1645"/>
                    </a:cubicBezTo>
                    <a:cubicBezTo>
                      <a:pt x="1093" y="1656"/>
                      <a:pt x="1368" y="1632"/>
                      <a:pt x="1491" y="1549"/>
                    </a:cubicBezTo>
                    <a:cubicBezTo>
                      <a:pt x="1569" y="1495"/>
                      <a:pt x="1663" y="1319"/>
                      <a:pt x="1698" y="1231"/>
                    </a:cubicBezTo>
                    <a:cubicBezTo>
                      <a:pt x="1747" y="1102"/>
                      <a:pt x="1783" y="945"/>
                      <a:pt x="1676" y="679"/>
                    </a:cubicBezTo>
                    <a:cubicBezTo>
                      <a:pt x="1591" y="465"/>
                      <a:pt x="1416" y="355"/>
                      <a:pt x="1292" y="365"/>
                    </a:cubicBezTo>
                    <a:cubicBezTo>
                      <a:pt x="1247" y="284"/>
                      <a:pt x="1141" y="207"/>
                      <a:pt x="1000" y="206"/>
                    </a:cubicBezTo>
                    <a:cubicBezTo>
                      <a:pt x="992" y="122"/>
                      <a:pt x="979" y="83"/>
                      <a:pt x="949" y="28"/>
                    </a:cubicBezTo>
                    <a:cubicBezTo>
                      <a:pt x="897" y="0"/>
                      <a:pt x="782" y="21"/>
                      <a:pt x="747" y="49"/>
                    </a:cubicBezTo>
                    <a:cubicBezTo>
                      <a:pt x="773" y="93"/>
                      <a:pt x="780" y="158"/>
                      <a:pt x="773" y="192"/>
                    </a:cubicBezTo>
                    <a:cubicBezTo>
                      <a:pt x="773" y="192"/>
                      <a:pt x="649" y="174"/>
                      <a:pt x="568" y="208"/>
                    </a:cubicBezTo>
                    <a:cubicBezTo>
                      <a:pt x="490" y="240"/>
                      <a:pt x="406" y="316"/>
                      <a:pt x="406" y="316"/>
                    </a:cubicBezTo>
                    <a:cubicBezTo>
                      <a:pt x="406" y="316"/>
                      <a:pt x="300" y="338"/>
                      <a:pt x="239" y="373"/>
                    </a:cubicBezTo>
                    <a:cubicBezTo>
                      <a:pt x="161" y="416"/>
                      <a:pt x="47" y="521"/>
                      <a:pt x="0" y="733"/>
                    </a:cubicBezTo>
                    <a:cubicBezTo>
                      <a:pt x="0" y="1206"/>
                      <a:pt x="0" y="1206"/>
                      <a:pt x="0" y="1206"/>
                    </a:cubicBezTo>
                    <a:cubicBezTo>
                      <a:pt x="65" y="1332"/>
                      <a:pt x="204" y="1482"/>
                      <a:pt x="349" y="1559"/>
                    </a:cubicBezTo>
                    <a:close/>
                  </a:path>
                </a:pathLst>
              </a:custGeom>
              <a:solidFill>
                <a:srgbClr val="FFF7D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72" name="Google Shape;672;p10"/>
              <p:cNvSpPr/>
              <p:nvPr/>
            </p:nvSpPr>
            <p:spPr>
              <a:xfrm>
                <a:off x="506" y="356"/>
                <a:ext cx="4263" cy="3052"/>
              </a:xfrm>
              <a:custGeom>
                <a:avLst/>
                <a:gdLst/>
                <a:ahLst/>
                <a:cxnLst/>
                <a:rect l="l" t="t" r="r" b="b"/>
                <a:pathLst>
                  <a:path w="1805" h="1292" extrusionOk="0">
                    <a:moveTo>
                      <a:pt x="1223" y="176"/>
                    </a:moveTo>
                    <a:cubicBezTo>
                      <a:pt x="1087" y="0"/>
                      <a:pt x="798" y="12"/>
                      <a:pt x="613" y="52"/>
                    </a:cubicBezTo>
                    <a:cubicBezTo>
                      <a:pt x="434" y="93"/>
                      <a:pt x="359" y="152"/>
                      <a:pt x="359" y="152"/>
                    </a:cubicBezTo>
                    <a:cubicBezTo>
                      <a:pt x="359" y="152"/>
                      <a:pt x="45" y="194"/>
                      <a:pt x="15" y="673"/>
                    </a:cubicBezTo>
                    <a:cubicBezTo>
                      <a:pt x="0" y="1292"/>
                      <a:pt x="619" y="1271"/>
                      <a:pt x="1153" y="1263"/>
                    </a:cubicBezTo>
                    <a:cubicBezTo>
                      <a:pt x="1805" y="1222"/>
                      <a:pt x="1687" y="165"/>
                      <a:pt x="1223" y="176"/>
                    </a:cubicBezTo>
                    <a:close/>
                  </a:path>
                </a:pathLst>
              </a:custGeom>
              <a:solidFill>
                <a:srgbClr val="FEBE2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73" name="Google Shape;673;p10"/>
              <p:cNvSpPr/>
              <p:nvPr/>
            </p:nvSpPr>
            <p:spPr>
              <a:xfrm>
                <a:off x="1559" y="-126"/>
                <a:ext cx="1861" cy="1007"/>
              </a:xfrm>
              <a:custGeom>
                <a:avLst/>
                <a:gdLst/>
                <a:ahLst/>
                <a:cxnLst/>
                <a:rect l="l" t="t" r="r" b="b"/>
                <a:pathLst>
                  <a:path w="788" h="426" extrusionOk="0">
                    <a:moveTo>
                      <a:pt x="638" y="254"/>
                    </a:moveTo>
                    <a:cubicBezTo>
                      <a:pt x="554" y="217"/>
                      <a:pt x="477" y="227"/>
                      <a:pt x="477" y="227"/>
                    </a:cubicBezTo>
                    <a:cubicBezTo>
                      <a:pt x="477" y="227"/>
                      <a:pt x="512" y="131"/>
                      <a:pt x="450" y="42"/>
                    </a:cubicBezTo>
                    <a:cubicBezTo>
                      <a:pt x="396" y="0"/>
                      <a:pt x="311" y="46"/>
                      <a:pt x="311" y="46"/>
                    </a:cubicBezTo>
                    <a:cubicBezTo>
                      <a:pt x="311" y="46"/>
                      <a:pt x="356" y="194"/>
                      <a:pt x="331" y="223"/>
                    </a:cubicBezTo>
                    <a:cubicBezTo>
                      <a:pt x="268" y="223"/>
                      <a:pt x="131" y="179"/>
                      <a:pt x="0" y="323"/>
                    </a:cubicBezTo>
                    <a:cubicBezTo>
                      <a:pt x="0" y="323"/>
                      <a:pt x="122" y="280"/>
                      <a:pt x="178" y="286"/>
                    </a:cubicBezTo>
                    <a:cubicBezTo>
                      <a:pt x="138" y="330"/>
                      <a:pt x="141" y="378"/>
                      <a:pt x="141" y="378"/>
                    </a:cubicBezTo>
                    <a:cubicBezTo>
                      <a:pt x="141" y="378"/>
                      <a:pt x="248" y="327"/>
                      <a:pt x="352" y="324"/>
                    </a:cubicBezTo>
                    <a:cubicBezTo>
                      <a:pt x="441" y="356"/>
                      <a:pt x="535" y="426"/>
                      <a:pt x="535" y="426"/>
                    </a:cubicBezTo>
                    <a:cubicBezTo>
                      <a:pt x="535" y="426"/>
                      <a:pt x="581" y="387"/>
                      <a:pt x="565" y="311"/>
                    </a:cubicBezTo>
                    <a:cubicBezTo>
                      <a:pt x="635" y="323"/>
                      <a:pt x="788" y="387"/>
                      <a:pt x="788" y="387"/>
                    </a:cubicBezTo>
                    <a:cubicBezTo>
                      <a:pt x="788" y="387"/>
                      <a:pt x="751" y="303"/>
                      <a:pt x="638" y="254"/>
                    </a:cubicBezTo>
                    <a:close/>
                  </a:path>
                </a:pathLst>
              </a:custGeom>
              <a:solidFill>
                <a:srgbClr val="92C4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74" name="Google Shape;674;p10"/>
              <p:cNvSpPr/>
              <p:nvPr/>
            </p:nvSpPr>
            <p:spPr>
              <a:xfrm>
                <a:off x="2610" y="-43"/>
                <a:ext cx="132" cy="609"/>
              </a:xfrm>
              <a:custGeom>
                <a:avLst/>
                <a:gdLst/>
                <a:ahLst/>
                <a:cxnLst/>
                <a:rect l="l" t="t" r="r" b="b"/>
                <a:pathLst>
                  <a:path w="56" h="258" extrusionOk="0">
                    <a:moveTo>
                      <a:pt x="0" y="0"/>
                    </a:moveTo>
                    <a:cubicBezTo>
                      <a:pt x="0" y="0"/>
                      <a:pt x="22" y="48"/>
                      <a:pt x="28" y="103"/>
                    </a:cubicBezTo>
                    <a:cubicBezTo>
                      <a:pt x="32" y="136"/>
                      <a:pt x="19" y="258"/>
                      <a:pt x="19" y="258"/>
                    </a:cubicBezTo>
                    <a:cubicBezTo>
                      <a:pt x="19" y="258"/>
                      <a:pt x="56" y="220"/>
                      <a:pt x="41" y="100"/>
                    </a:cubicBezTo>
                    <a:cubicBezTo>
                      <a:pt x="32" y="28"/>
                      <a:pt x="0" y="0"/>
                      <a:pt x="0" y="0"/>
                    </a:cubicBezTo>
                    <a:close/>
                  </a:path>
                </a:pathLst>
              </a:custGeom>
              <a:solidFill>
                <a:srgbClr val="7E9D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75" name="Google Shape;675;p10"/>
              <p:cNvSpPr/>
              <p:nvPr/>
            </p:nvSpPr>
            <p:spPr>
              <a:xfrm>
                <a:off x="1559" y="344"/>
                <a:ext cx="798" cy="267"/>
              </a:xfrm>
              <a:custGeom>
                <a:avLst/>
                <a:gdLst/>
                <a:ahLst/>
                <a:cxnLst/>
                <a:rect l="l" t="t" r="r" b="b"/>
                <a:pathLst>
                  <a:path w="338" h="113" extrusionOk="0">
                    <a:moveTo>
                      <a:pt x="208" y="2"/>
                    </a:moveTo>
                    <a:cubicBezTo>
                      <a:pt x="155" y="4"/>
                      <a:pt x="37" y="48"/>
                      <a:pt x="0" y="113"/>
                    </a:cubicBezTo>
                    <a:cubicBezTo>
                      <a:pt x="85" y="56"/>
                      <a:pt x="141" y="28"/>
                      <a:pt x="184" y="19"/>
                    </a:cubicBezTo>
                    <a:cubicBezTo>
                      <a:pt x="217" y="15"/>
                      <a:pt x="217" y="18"/>
                      <a:pt x="338" y="22"/>
                    </a:cubicBezTo>
                    <a:cubicBezTo>
                      <a:pt x="338" y="22"/>
                      <a:pt x="296" y="0"/>
                      <a:pt x="208" y="2"/>
                    </a:cubicBezTo>
                    <a:close/>
                  </a:path>
                </a:pathLst>
              </a:custGeom>
              <a:solidFill>
                <a:srgbClr val="7E9D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76" name="Google Shape;676;p10"/>
              <p:cNvSpPr/>
              <p:nvPr/>
            </p:nvSpPr>
            <p:spPr>
              <a:xfrm>
                <a:off x="3484" y="3507"/>
                <a:ext cx="45" cy="26"/>
              </a:xfrm>
              <a:custGeom>
                <a:avLst/>
                <a:gdLst/>
                <a:ahLst/>
                <a:cxnLst/>
                <a:rect l="l" t="t" r="r" b="b"/>
                <a:pathLst>
                  <a:path w="19" h="11" extrusionOk="0">
                    <a:moveTo>
                      <a:pt x="19" y="0"/>
                    </a:moveTo>
                    <a:cubicBezTo>
                      <a:pt x="13" y="3"/>
                      <a:pt x="7" y="6"/>
                      <a:pt x="0" y="11"/>
                    </a:cubicBezTo>
                    <a:cubicBezTo>
                      <a:pt x="0" y="11"/>
                      <a:pt x="7" y="7"/>
                      <a:pt x="19" y="0"/>
                    </a:cubicBezTo>
                    <a:close/>
                  </a:path>
                </a:pathLst>
              </a:custGeom>
              <a:solidFill>
                <a:srgbClr val="FFF7D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77" name="Google Shape;677;p10"/>
              <p:cNvSpPr/>
              <p:nvPr/>
            </p:nvSpPr>
            <p:spPr>
              <a:xfrm>
                <a:off x="3456" y="937"/>
                <a:ext cx="940" cy="2570"/>
              </a:xfrm>
              <a:custGeom>
                <a:avLst/>
                <a:gdLst/>
                <a:ahLst/>
                <a:cxnLst/>
                <a:rect l="l" t="t" r="r" b="b"/>
                <a:pathLst>
                  <a:path w="398" h="1088" extrusionOk="0">
                    <a:moveTo>
                      <a:pt x="0" y="0"/>
                    </a:moveTo>
                    <a:cubicBezTo>
                      <a:pt x="0" y="0"/>
                      <a:pt x="160" y="162"/>
                      <a:pt x="194" y="319"/>
                    </a:cubicBezTo>
                    <a:cubicBezTo>
                      <a:pt x="309" y="847"/>
                      <a:pt x="99" y="1041"/>
                      <a:pt x="31" y="1088"/>
                    </a:cubicBezTo>
                    <a:cubicBezTo>
                      <a:pt x="108" y="1040"/>
                      <a:pt x="108" y="1040"/>
                      <a:pt x="108" y="1040"/>
                    </a:cubicBezTo>
                    <a:cubicBezTo>
                      <a:pt x="108" y="1040"/>
                      <a:pt x="398" y="980"/>
                      <a:pt x="264" y="353"/>
                    </a:cubicBezTo>
                    <a:cubicBezTo>
                      <a:pt x="233" y="214"/>
                      <a:pt x="128" y="20"/>
                      <a:pt x="0" y="0"/>
                    </a:cubicBezTo>
                    <a:close/>
                  </a:path>
                </a:pathLst>
              </a:custGeom>
              <a:solidFill>
                <a:srgbClr val="FFF7D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78" name="Google Shape;678;p10"/>
              <p:cNvSpPr/>
              <p:nvPr/>
            </p:nvSpPr>
            <p:spPr>
              <a:xfrm>
                <a:off x="2825" y="1060"/>
                <a:ext cx="877" cy="2553"/>
              </a:xfrm>
              <a:custGeom>
                <a:avLst/>
                <a:gdLst/>
                <a:ahLst/>
                <a:cxnLst/>
                <a:rect l="l" t="t" r="r" b="b"/>
                <a:pathLst>
                  <a:path w="371" h="1081" extrusionOk="0">
                    <a:moveTo>
                      <a:pt x="144" y="0"/>
                    </a:moveTo>
                    <a:cubicBezTo>
                      <a:pt x="144" y="0"/>
                      <a:pt x="195" y="176"/>
                      <a:pt x="203" y="302"/>
                    </a:cubicBezTo>
                    <a:cubicBezTo>
                      <a:pt x="238" y="809"/>
                      <a:pt x="0" y="1051"/>
                      <a:pt x="0" y="1051"/>
                    </a:cubicBezTo>
                    <a:cubicBezTo>
                      <a:pt x="98" y="1081"/>
                      <a:pt x="98" y="1081"/>
                      <a:pt x="98" y="1081"/>
                    </a:cubicBezTo>
                    <a:cubicBezTo>
                      <a:pt x="98" y="1081"/>
                      <a:pt x="371" y="844"/>
                      <a:pt x="277" y="270"/>
                    </a:cubicBezTo>
                    <a:cubicBezTo>
                      <a:pt x="250" y="109"/>
                      <a:pt x="144" y="0"/>
                      <a:pt x="144" y="0"/>
                    </a:cubicBezTo>
                    <a:close/>
                  </a:path>
                </a:pathLst>
              </a:custGeom>
              <a:solidFill>
                <a:srgbClr val="FFF7D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79" name="Google Shape;679;p10"/>
              <p:cNvSpPr/>
              <p:nvPr/>
            </p:nvSpPr>
            <p:spPr>
              <a:xfrm>
                <a:off x="2294" y="-34"/>
                <a:ext cx="340" cy="123"/>
              </a:xfrm>
              <a:custGeom>
                <a:avLst/>
                <a:gdLst/>
                <a:ahLst/>
                <a:cxnLst/>
                <a:rect l="l" t="t" r="r" b="b"/>
                <a:pathLst>
                  <a:path w="144" h="52" extrusionOk="0">
                    <a:moveTo>
                      <a:pt x="92" y="42"/>
                    </a:moveTo>
                    <a:cubicBezTo>
                      <a:pt x="47" y="44"/>
                      <a:pt x="0" y="3"/>
                      <a:pt x="0" y="3"/>
                    </a:cubicBezTo>
                    <a:cubicBezTo>
                      <a:pt x="8" y="17"/>
                      <a:pt x="8" y="17"/>
                      <a:pt x="8" y="17"/>
                    </a:cubicBezTo>
                    <a:cubicBezTo>
                      <a:pt x="8" y="17"/>
                      <a:pt x="25" y="52"/>
                      <a:pt x="85" y="52"/>
                    </a:cubicBezTo>
                    <a:cubicBezTo>
                      <a:pt x="124" y="52"/>
                      <a:pt x="138" y="28"/>
                      <a:pt x="144" y="15"/>
                    </a:cubicBezTo>
                    <a:cubicBezTo>
                      <a:pt x="144" y="12"/>
                      <a:pt x="137" y="0"/>
                      <a:pt x="137" y="0"/>
                    </a:cubicBezTo>
                    <a:cubicBezTo>
                      <a:pt x="137" y="0"/>
                      <a:pt x="129" y="41"/>
                      <a:pt x="92" y="42"/>
                    </a:cubicBezTo>
                    <a:close/>
                  </a:path>
                </a:pathLst>
              </a:custGeom>
              <a:solidFill>
                <a:srgbClr val="7E9D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80" name="Google Shape;680;p10"/>
              <p:cNvSpPr/>
              <p:nvPr/>
            </p:nvSpPr>
            <p:spPr>
              <a:xfrm>
                <a:off x="513" y="772"/>
                <a:ext cx="3831" cy="2813"/>
              </a:xfrm>
              <a:custGeom>
                <a:avLst/>
                <a:gdLst/>
                <a:ahLst/>
                <a:cxnLst/>
                <a:rect l="l" t="t" r="r" b="b"/>
                <a:pathLst>
                  <a:path w="1622" h="1191" extrusionOk="0">
                    <a:moveTo>
                      <a:pt x="1527" y="442"/>
                    </a:moveTo>
                    <a:cubicBezTo>
                      <a:pt x="1480" y="276"/>
                      <a:pt x="1430" y="209"/>
                      <a:pt x="1393" y="165"/>
                    </a:cubicBezTo>
                    <a:cubicBezTo>
                      <a:pt x="1357" y="122"/>
                      <a:pt x="1294" y="69"/>
                      <a:pt x="1233" y="61"/>
                    </a:cubicBezTo>
                    <a:cubicBezTo>
                      <a:pt x="1327" y="108"/>
                      <a:pt x="1422" y="171"/>
                      <a:pt x="1485" y="347"/>
                    </a:cubicBezTo>
                    <a:cubicBezTo>
                      <a:pt x="1593" y="651"/>
                      <a:pt x="1531" y="888"/>
                      <a:pt x="1495" y="984"/>
                    </a:cubicBezTo>
                    <a:cubicBezTo>
                      <a:pt x="1459" y="1034"/>
                      <a:pt x="1425" y="1075"/>
                      <a:pt x="1352" y="1097"/>
                    </a:cubicBezTo>
                    <a:cubicBezTo>
                      <a:pt x="1295" y="1116"/>
                      <a:pt x="1208" y="1134"/>
                      <a:pt x="1145" y="1144"/>
                    </a:cubicBezTo>
                    <a:cubicBezTo>
                      <a:pt x="1147" y="1140"/>
                      <a:pt x="1148" y="1138"/>
                      <a:pt x="1150" y="1135"/>
                    </a:cubicBezTo>
                    <a:cubicBezTo>
                      <a:pt x="1191" y="1060"/>
                      <a:pt x="1363" y="760"/>
                      <a:pt x="1264" y="380"/>
                    </a:cubicBezTo>
                    <a:cubicBezTo>
                      <a:pt x="1219" y="210"/>
                      <a:pt x="1140" y="119"/>
                      <a:pt x="1095" y="106"/>
                    </a:cubicBezTo>
                    <a:cubicBezTo>
                      <a:pt x="1136" y="132"/>
                      <a:pt x="1242" y="294"/>
                      <a:pt x="1257" y="444"/>
                    </a:cubicBezTo>
                    <a:cubicBezTo>
                      <a:pt x="1293" y="828"/>
                      <a:pt x="1153" y="1078"/>
                      <a:pt x="1108" y="1149"/>
                    </a:cubicBezTo>
                    <a:cubicBezTo>
                      <a:pt x="1102" y="1149"/>
                      <a:pt x="1096" y="1150"/>
                      <a:pt x="1091" y="1150"/>
                    </a:cubicBezTo>
                    <a:cubicBezTo>
                      <a:pt x="1035" y="1154"/>
                      <a:pt x="885" y="1154"/>
                      <a:pt x="799" y="1154"/>
                    </a:cubicBezTo>
                    <a:cubicBezTo>
                      <a:pt x="759" y="1154"/>
                      <a:pt x="697" y="1154"/>
                      <a:pt x="634" y="1150"/>
                    </a:cubicBezTo>
                    <a:cubicBezTo>
                      <a:pt x="573" y="1077"/>
                      <a:pt x="412" y="826"/>
                      <a:pt x="511" y="284"/>
                    </a:cubicBezTo>
                    <a:cubicBezTo>
                      <a:pt x="532" y="166"/>
                      <a:pt x="698" y="60"/>
                      <a:pt x="698" y="60"/>
                    </a:cubicBezTo>
                    <a:cubicBezTo>
                      <a:pt x="698" y="60"/>
                      <a:pt x="544" y="51"/>
                      <a:pt x="476" y="289"/>
                    </a:cubicBezTo>
                    <a:cubicBezTo>
                      <a:pt x="396" y="865"/>
                      <a:pt x="529" y="1057"/>
                      <a:pt x="586" y="1146"/>
                    </a:cubicBezTo>
                    <a:cubicBezTo>
                      <a:pt x="533" y="1139"/>
                      <a:pt x="482" y="1130"/>
                      <a:pt x="449" y="1113"/>
                    </a:cubicBezTo>
                    <a:cubicBezTo>
                      <a:pt x="386" y="1083"/>
                      <a:pt x="282" y="1017"/>
                      <a:pt x="236" y="986"/>
                    </a:cubicBezTo>
                    <a:cubicBezTo>
                      <a:pt x="165" y="926"/>
                      <a:pt x="107" y="850"/>
                      <a:pt x="94" y="801"/>
                    </a:cubicBezTo>
                    <a:cubicBezTo>
                      <a:pt x="77" y="733"/>
                      <a:pt x="39" y="665"/>
                      <a:pt x="39" y="558"/>
                    </a:cubicBezTo>
                    <a:cubicBezTo>
                      <a:pt x="39" y="452"/>
                      <a:pt x="73" y="324"/>
                      <a:pt x="132" y="192"/>
                    </a:cubicBezTo>
                    <a:cubicBezTo>
                      <a:pt x="193" y="60"/>
                      <a:pt x="329" y="43"/>
                      <a:pt x="376" y="33"/>
                    </a:cubicBezTo>
                    <a:cubicBezTo>
                      <a:pt x="356" y="0"/>
                      <a:pt x="244" y="29"/>
                      <a:pt x="200" y="55"/>
                    </a:cubicBezTo>
                    <a:cubicBezTo>
                      <a:pt x="158" y="81"/>
                      <a:pt x="103" y="166"/>
                      <a:pt x="57" y="273"/>
                    </a:cubicBezTo>
                    <a:cubicBezTo>
                      <a:pt x="9" y="379"/>
                      <a:pt x="0" y="490"/>
                      <a:pt x="30" y="694"/>
                    </a:cubicBezTo>
                    <a:cubicBezTo>
                      <a:pt x="50" y="827"/>
                      <a:pt x="138" y="931"/>
                      <a:pt x="198" y="987"/>
                    </a:cubicBezTo>
                    <a:cubicBezTo>
                      <a:pt x="195" y="989"/>
                      <a:pt x="195" y="989"/>
                      <a:pt x="195" y="989"/>
                    </a:cubicBezTo>
                    <a:cubicBezTo>
                      <a:pt x="195" y="989"/>
                      <a:pt x="333" y="1123"/>
                      <a:pt x="482" y="1154"/>
                    </a:cubicBezTo>
                    <a:cubicBezTo>
                      <a:pt x="634" y="1187"/>
                      <a:pt x="774" y="1187"/>
                      <a:pt x="860" y="1187"/>
                    </a:cubicBezTo>
                    <a:cubicBezTo>
                      <a:pt x="945" y="1187"/>
                      <a:pt x="1074" y="1191"/>
                      <a:pt x="1168" y="1174"/>
                    </a:cubicBezTo>
                    <a:cubicBezTo>
                      <a:pt x="1262" y="1157"/>
                      <a:pt x="1403" y="1134"/>
                      <a:pt x="1442" y="1093"/>
                    </a:cubicBezTo>
                    <a:cubicBezTo>
                      <a:pt x="1480" y="1053"/>
                      <a:pt x="1540" y="1013"/>
                      <a:pt x="1604" y="833"/>
                    </a:cubicBezTo>
                    <a:cubicBezTo>
                      <a:pt x="1622" y="785"/>
                      <a:pt x="1622" y="741"/>
                      <a:pt x="1622" y="741"/>
                    </a:cubicBezTo>
                    <a:cubicBezTo>
                      <a:pt x="1622" y="741"/>
                      <a:pt x="1583" y="826"/>
                      <a:pt x="1546" y="896"/>
                    </a:cubicBezTo>
                    <a:cubicBezTo>
                      <a:pt x="1570" y="796"/>
                      <a:pt x="1581" y="643"/>
                      <a:pt x="1527" y="442"/>
                    </a:cubicBezTo>
                    <a:close/>
                  </a:path>
                </a:pathLst>
              </a:custGeom>
              <a:solidFill>
                <a:srgbClr val="D279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81" name="Google Shape;681;p10"/>
              <p:cNvSpPr/>
              <p:nvPr/>
            </p:nvSpPr>
            <p:spPr>
              <a:xfrm>
                <a:off x="1408" y="1313"/>
                <a:ext cx="4828" cy="3361"/>
              </a:xfrm>
              <a:custGeom>
                <a:avLst/>
                <a:gdLst/>
                <a:ahLst/>
                <a:cxnLst/>
                <a:rect l="l" t="t" r="r" b="b"/>
                <a:pathLst>
                  <a:path w="2044" h="1423" extrusionOk="0">
                    <a:moveTo>
                      <a:pt x="1990" y="928"/>
                    </a:moveTo>
                    <a:cubicBezTo>
                      <a:pt x="1943" y="663"/>
                      <a:pt x="1807" y="536"/>
                      <a:pt x="1718" y="486"/>
                    </a:cubicBezTo>
                    <a:cubicBezTo>
                      <a:pt x="1649" y="448"/>
                      <a:pt x="1530" y="423"/>
                      <a:pt x="1530" y="423"/>
                    </a:cubicBezTo>
                    <a:cubicBezTo>
                      <a:pt x="1530" y="423"/>
                      <a:pt x="1437" y="338"/>
                      <a:pt x="1349" y="302"/>
                    </a:cubicBezTo>
                    <a:cubicBezTo>
                      <a:pt x="1258" y="265"/>
                      <a:pt x="1121" y="283"/>
                      <a:pt x="1121" y="283"/>
                    </a:cubicBezTo>
                    <a:cubicBezTo>
                      <a:pt x="1117" y="263"/>
                      <a:pt x="1101" y="228"/>
                      <a:pt x="1122" y="200"/>
                    </a:cubicBezTo>
                    <a:cubicBezTo>
                      <a:pt x="1140" y="180"/>
                      <a:pt x="1216" y="243"/>
                      <a:pt x="1237" y="260"/>
                    </a:cubicBezTo>
                    <a:cubicBezTo>
                      <a:pt x="1294" y="111"/>
                      <a:pt x="1186" y="28"/>
                      <a:pt x="1158" y="20"/>
                    </a:cubicBezTo>
                    <a:cubicBezTo>
                      <a:pt x="1070" y="0"/>
                      <a:pt x="989" y="41"/>
                      <a:pt x="924" y="101"/>
                    </a:cubicBezTo>
                    <a:cubicBezTo>
                      <a:pt x="891" y="162"/>
                      <a:pt x="876" y="204"/>
                      <a:pt x="867" y="299"/>
                    </a:cubicBezTo>
                    <a:cubicBezTo>
                      <a:pt x="711" y="300"/>
                      <a:pt x="592" y="388"/>
                      <a:pt x="541" y="476"/>
                    </a:cubicBezTo>
                    <a:cubicBezTo>
                      <a:pt x="403" y="465"/>
                      <a:pt x="208" y="588"/>
                      <a:pt x="113" y="829"/>
                    </a:cubicBezTo>
                    <a:cubicBezTo>
                      <a:pt x="0" y="1111"/>
                      <a:pt x="29" y="1283"/>
                      <a:pt x="82" y="1423"/>
                    </a:cubicBezTo>
                    <a:cubicBezTo>
                      <a:pt x="1980" y="1423"/>
                      <a:pt x="1980" y="1423"/>
                      <a:pt x="1980" y="1423"/>
                    </a:cubicBezTo>
                    <a:cubicBezTo>
                      <a:pt x="1993" y="1397"/>
                      <a:pt x="2003" y="1371"/>
                      <a:pt x="2011" y="1347"/>
                    </a:cubicBezTo>
                    <a:cubicBezTo>
                      <a:pt x="2044" y="1247"/>
                      <a:pt x="2030" y="1158"/>
                      <a:pt x="1990" y="928"/>
                    </a:cubicBezTo>
                    <a:close/>
                  </a:path>
                </a:pathLst>
              </a:custGeom>
              <a:solidFill>
                <a:srgbClr val="FFF7D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82" name="Google Shape;682;p10"/>
              <p:cNvSpPr/>
              <p:nvPr/>
            </p:nvSpPr>
            <p:spPr>
              <a:xfrm>
                <a:off x="1559" y="2099"/>
                <a:ext cx="4424" cy="2575"/>
              </a:xfrm>
              <a:custGeom>
                <a:avLst/>
                <a:gdLst/>
                <a:ahLst/>
                <a:cxnLst/>
                <a:rect l="l" t="t" r="r" b="b"/>
                <a:pathLst>
                  <a:path w="1873" h="1090" extrusionOk="0">
                    <a:moveTo>
                      <a:pt x="1869" y="755"/>
                    </a:moveTo>
                    <a:cubicBezTo>
                      <a:pt x="1836" y="220"/>
                      <a:pt x="1488" y="173"/>
                      <a:pt x="1488" y="173"/>
                    </a:cubicBezTo>
                    <a:cubicBezTo>
                      <a:pt x="1488" y="173"/>
                      <a:pt x="1403" y="105"/>
                      <a:pt x="1203" y="61"/>
                    </a:cubicBezTo>
                    <a:cubicBezTo>
                      <a:pt x="996" y="14"/>
                      <a:pt x="674" y="0"/>
                      <a:pt x="522" y="198"/>
                    </a:cubicBezTo>
                    <a:cubicBezTo>
                      <a:pt x="173" y="191"/>
                      <a:pt x="0" y="727"/>
                      <a:pt x="148" y="1090"/>
                    </a:cubicBezTo>
                    <a:cubicBezTo>
                      <a:pt x="1801" y="1090"/>
                      <a:pt x="1801" y="1090"/>
                      <a:pt x="1801" y="1090"/>
                    </a:cubicBezTo>
                    <a:cubicBezTo>
                      <a:pt x="1848" y="1003"/>
                      <a:pt x="1873" y="893"/>
                      <a:pt x="1869" y="755"/>
                    </a:cubicBezTo>
                    <a:close/>
                  </a:path>
                </a:pathLst>
              </a:custGeom>
              <a:solidFill>
                <a:srgbClr val="EE912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83" name="Google Shape;683;p10"/>
              <p:cNvSpPr/>
              <p:nvPr/>
            </p:nvSpPr>
            <p:spPr>
              <a:xfrm>
                <a:off x="2761" y="1407"/>
                <a:ext cx="2079" cy="1236"/>
              </a:xfrm>
              <a:custGeom>
                <a:avLst/>
                <a:gdLst/>
                <a:ahLst/>
                <a:cxnLst/>
                <a:rect l="l" t="t" r="r" b="b"/>
                <a:pathLst>
                  <a:path w="880" h="523" extrusionOk="0">
                    <a:moveTo>
                      <a:pt x="880" y="407"/>
                    </a:moveTo>
                    <a:cubicBezTo>
                      <a:pt x="734" y="247"/>
                      <a:pt x="580" y="296"/>
                      <a:pt x="509" y="296"/>
                    </a:cubicBezTo>
                    <a:cubicBezTo>
                      <a:pt x="428" y="176"/>
                      <a:pt x="546" y="47"/>
                      <a:pt x="646" y="171"/>
                    </a:cubicBezTo>
                    <a:cubicBezTo>
                      <a:pt x="673" y="105"/>
                      <a:pt x="636" y="30"/>
                      <a:pt x="569" y="15"/>
                    </a:cubicBezTo>
                    <a:cubicBezTo>
                      <a:pt x="501" y="0"/>
                      <a:pt x="424" y="19"/>
                      <a:pt x="377" y="94"/>
                    </a:cubicBezTo>
                    <a:cubicBezTo>
                      <a:pt x="307" y="193"/>
                      <a:pt x="346" y="300"/>
                      <a:pt x="346" y="300"/>
                    </a:cubicBezTo>
                    <a:cubicBezTo>
                      <a:pt x="346" y="300"/>
                      <a:pt x="260" y="289"/>
                      <a:pt x="168" y="330"/>
                    </a:cubicBezTo>
                    <a:cubicBezTo>
                      <a:pt x="42" y="385"/>
                      <a:pt x="0" y="478"/>
                      <a:pt x="0" y="478"/>
                    </a:cubicBezTo>
                    <a:cubicBezTo>
                      <a:pt x="0" y="478"/>
                      <a:pt x="171" y="407"/>
                      <a:pt x="248" y="393"/>
                    </a:cubicBezTo>
                    <a:cubicBezTo>
                      <a:pt x="230" y="478"/>
                      <a:pt x="283" y="523"/>
                      <a:pt x="283" y="523"/>
                    </a:cubicBezTo>
                    <a:cubicBezTo>
                      <a:pt x="283" y="523"/>
                      <a:pt x="385" y="442"/>
                      <a:pt x="486" y="408"/>
                    </a:cubicBezTo>
                    <a:cubicBezTo>
                      <a:pt x="603" y="412"/>
                      <a:pt x="722" y="468"/>
                      <a:pt x="722" y="468"/>
                    </a:cubicBezTo>
                    <a:cubicBezTo>
                      <a:pt x="722" y="468"/>
                      <a:pt x="725" y="415"/>
                      <a:pt x="681" y="367"/>
                    </a:cubicBezTo>
                    <a:cubicBezTo>
                      <a:pt x="745" y="358"/>
                      <a:pt x="880" y="407"/>
                      <a:pt x="880" y="407"/>
                    </a:cubicBezTo>
                    <a:close/>
                  </a:path>
                </a:pathLst>
              </a:custGeom>
              <a:solidFill>
                <a:srgbClr val="92C4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84" name="Google Shape;684;p10"/>
              <p:cNvSpPr/>
              <p:nvPr/>
            </p:nvSpPr>
            <p:spPr>
              <a:xfrm>
                <a:off x="3520" y="1618"/>
                <a:ext cx="141" cy="682"/>
              </a:xfrm>
              <a:custGeom>
                <a:avLst/>
                <a:gdLst/>
                <a:ahLst/>
                <a:cxnLst/>
                <a:rect l="l" t="t" r="r" b="b"/>
                <a:pathLst>
                  <a:path w="60" h="289" extrusionOk="0">
                    <a:moveTo>
                      <a:pt x="60" y="0"/>
                    </a:moveTo>
                    <a:cubicBezTo>
                      <a:pt x="60" y="0"/>
                      <a:pt x="25" y="32"/>
                      <a:pt x="16" y="113"/>
                    </a:cubicBezTo>
                    <a:cubicBezTo>
                      <a:pt x="0" y="247"/>
                      <a:pt x="40" y="289"/>
                      <a:pt x="40" y="289"/>
                    </a:cubicBezTo>
                    <a:cubicBezTo>
                      <a:pt x="40" y="289"/>
                      <a:pt x="25" y="153"/>
                      <a:pt x="30" y="115"/>
                    </a:cubicBezTo>
                    <a:cubicBezTo>
                      <a:pt x="37" y="54"/>
                      <a:pt x="60" y="0"/>
                      <a:pt x="60" y="0"/>
                    </a:cubicBezTo>
                    <a:close/>
                  </a:path>
                </a:pathLst>
              </a:custGeom>
              <a:solidFill>
                <a:srgbClr val="7E9D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85" name="Google Shape;685;p10"/>
              <p:cNvSpPr/>
              <p:nvPr/>
            </p:nvSpPr>
            <p:spPr>
              <a:xfrm>
                <a:off x="3947" y="2057"/>
                <a:ext cx="893" cy="290"/>
              </a:xfrm>
              <a:custGeom>
                <a:avLst/>
                <a:gdLst/>
                <a:ahLst/>
                <a:cxnLst/>
                <a:rect l="l" t="t" r="r" b="b"/>
                <a:pathLst>
                  <a:path w="378" h="123" extrusionOk="0">
                    <a:moveTo>
                      <a:pt x="143" y="2"/>
                    </a:moveTo>
                    <a:cubicBezTo>
                      <a:pt x="47" y="0"/>
                      <a:pt x="0" y="24"/>
                      <a:pt x="0" y="24"/>
                    </a:cubicBezTo>
                    <a:cubicBezTo>
                      <a:pt x="134" y="20"/>
                      <a:pt x="135" y="17"/>
                      <a:pt x="172" y="21"/>
                    </a:cubicBezTo>
                    <a:cubicBezTo>
                      <a:pt x="218" y="29"/>
                      <a:pt x="283" y="61"/>
                      <a:pt x="378" y="123"/>
                    </a:cubicBezTo>
                    <a:cubicBezTo>
                      <a:pt x="335" y="52"/>
                      <a:pt x="204" y="4"/>
                      <a:pt x="143" y="2"/>
                    </a:cubicBezTo>
                    <a:close/>
                  </a:path>
                </a:pathLst>
              </a:custGeom>
              <a:solidFill>
                <a:srgbClr val="7E9D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86" name="Google Shape;686;p10"/>
              <p:cNvSpPr/>
              <p:nvPr/>
            </p:nvSpPr>
            <p:spPr>
              <a:xfrm>
                <a:off x="1970" y="2567"/>
                <a:ext cx="808" cy="2107"/>
              </a:xfrm>
              <a:custGeom>
                <a:avLst/>
                <a:gdLst/>
                <a:ahLst/>
                <a:cxnLst/>
                <a:rect l="l" t="t" r="r" b="b"/>
                <a:pathLst>
                  <a:path w="342" h="892" extrusionOk="0">
                    <a:moveTo>
                      <a:pt x="126" y="357"/>
                    </a:moveTo>
                    <a:cubicBezTo>
                      <a:pt x="165" y="181"/>
                      <a:pt x="342" y="0"/>
                      <a:pt x="342" y="0"/>
                    </a:cubicBezTo>
                    <a:cubicBezTo>
                      <a:pt x="201" y="22"/>
                      <a:pt x="82" y="238"/>
                      <a:pt x="48" y="393"/>
                    </a:cubicBezTo>
                    <a:cubicBezTo>
                      <a:pt x="0" y="619"/>
                      <a:pt x="1" y="778"/>
                      <a:pt x="24" y="892"/>
                    </a:cubicBezTo>
                    <a:cubicBezTo>
                      <a:pt x="112" y="892"/>
                      <a:pt x="112" y="892"/>
                      <a:pt x="112" y="892"/>
                    </a:cubicBezTo>
                    <a:cubicBezTo>
                      <a:pt x="81" y="763"/>
                      <a:pt x="76" y="589"/>
                      <a:pt x="126" y="357"/>
                    </a:cubicBezTo>
                    <a:close/>
                  </a:path>
                </a:pathLst>
              </a:custGeom>
              <a:solidFill>
                <a:srgbClr val="FFF7D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87" name="Google Shape;687;p10"/>
              <p:cNvSpPr/>
              <p:nvPr/>
            </p:nvSpPr>
            <p:spPr>
              <a:xfrm>
                <a:off x="1906" y="2543"/>
                <a:ext cx="907" cy="2131"/>
              </a:xfrm>
              <a:custGeom>
                <a:avLst/>
                <a:gdLst/>
                <a:ahLst/>
                <a:cxnLst/>
                <a:rect l="l" t="t" r="r" b="b"/>
                <a:pathLst>
                  <a:path w="384" h="902" extrusionOk="0">
                    <a:moveTo>
                      <a:pt x="104" y="320"/>
                    </a:moveTo>
                    <a:cubicBezTo>
                      <a:pt x="174" y="123"/>
                      <a:pt x="279" y="52"/>
                      <a:pt x="384" y="0"/>
                    </a:cubicBezTo>
                    <a:cubicBezTo>
                      <a:pt x="317" y="8"/>
                      <a:pt x="246" y="68"/>
                      <a:pt x="205" y="117"/>
                    </a:cubicBezTo>
                    <a:cubicBezTo>
                      <a:pt x="165" y="166"/>
                      <a:pt x="108" y="240"/>
                      <a:pt x="56" y="425"/>
                    </a:cubicBezTo>
                    <a:cubicBezTo>
                      <a:pt x="0" y="629"/>
                      <a:pt x="6" y="790"/>
                      <a:pt x="27" y="902"/>
                    </a:cubicBezTo>
                    <a:cubicBezTo>
                      <a:pt x="54" y="902"/>
                      <a:pt x="54" y="902"/>
                      <a:pt x="54" y="902"/>
                    </a:cubicBezTo>
                    <a:cubicBezTo>
                      <a:pt x="26" y="766"/>
                      <a:pt x="16" y="562"/>
                      <a:pt x="104" y="320"/>
                    </a:cubicBezTo>
                    <a:close/>
                  </a:path>
                </a:pathLst>
              </a:custGeom>
              <a:solidFill>
                <a:srgbClr val="D279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88" name="Google Shape;688;p10"/>
              <p:cNvSpPr/>
              <p:nvPr/>
            </p:nvSpPr>
            <p:spPr>
              <a:xfrm>
                <a:off x="2601" y="2579"/>
                <a:ext cx="446" cy="2095"/>
              </a:xfrm>
              <a:custGeom>
                <a:avLst/>
                <a:gdLst/>
                <a:ahLst/>
                <a:cxnLst/>
                <a:rect l="l" t="t" r="r" b="b"/>
                <a:pathLst>
                  <a:path w="189" h="887" extrusionOk="0">
                    <a:moveTo>
                      <a:pt x="122" y="338"/>
                    </a:moveTo>
                    <a:cubicBezTo>
                      <a:pt x="132" y="197"/>
                      <a:pt x="188" y="0"/>
                      <a:pt x="188" y="0"/>
                    </a:cubicBezTo>
                    <a:cubicBezTo>
                      <a:pt x="188" y="0"/>
                      <a:pt x="71" y="121"/>
                      <a:pt x="41" y="303"/>
                    </a:cubicBezTo>
                    <a:cubicBezTo>
                      <a:pt x="0" y="552"/>
                      <a:pt x="22" y="745"/>
                      <a:pt x="63" y="887"/>
                    </a:cubicBezTo>
                    <a:cubicBezTo>
                      <a:pt x="189" y="887"/>
                      <a:pt x="189" y="887"/>
                      <a:pt x="189" y="887"/>
                    </a:cubicBezTo>
                    <a:cubicBezTo>
                      <a:pt x="142" y="752"/>
                      <a:pt x="106" y="570"/>
                      <a:pt x="122" y="338"/>
                    </a:cubicBezTo>
                    <a:close/>
                  </a:path>
                </a:pathLst>
              </a:custGeom>
              <a:solidFill>
                <a:srgbClr val="FFF7D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89" name="Google Shape;689;p10"/>
              <p:cNvSpPr/>
              <p:nvPr/>
            </p:nvSpPr>
            <p:spPr>
              <a:xfrm>
                <a:off x="2528" y="2534"/>
                <a:ext cx="590" cy="2140"/>
              </a:xfrm>
              <a:custGeom>
                <a:avLst/>
                <a:gdLst/>
                <a:ahLst/>
                <a:cxnLst/>
                <a:rect l="l" t="t" r="r" b="b"/>
                <a:pathLst>
                  <a:path w="250" h="906" extrusionOk="0">
                    <a:moveTo>
                      <a:pt x="72" y="378"/>
                    </a:moveTo>
                    <a:cubicBezTo>
                      <a:pt x="87" y="208"/>
                      <a:pt x="206" y="30"/>
                      <a:pt x="250" y="0"/>
                    </a:cubicBezTo>
                    <a:cubicBezTo>
                      <a:pt x="201" y="14"/>
                      <a:pt x="113" y="116"/>
                      <a:pt x="63" y="306"/>
                    </a:cubicBezTo>
                    <a:cubicBezTo>
                      <a:pt x="0" y="543"/>
                      <a:pt x="33" y="753"/>
                      <a:pt x="83" y="906"/>
                    </a:cubicBezTo>
                    <a:cubicBezTo>
                      <a:pt x="121" y="906"/>
                      <a:pt x="121" y="906"/>
                      <a:pt x="121" y="906"/>
                    </a:cubicBezTo>
                    <a:cubicBezTo>
                      <a:pt x="81" y="772"/>
                      <a:pt x="52" y="594"/>
                      <a:pt x="72" y="378"/>
                    </a:cubicBezTo>
                    <a:close/>
                  </a:path>
                </a:pathLst>
              </a:custGeom>
              <a:solidFill>
                <a:srgbClr val="D279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90" name="Google Shape;690;p10"/>
              <p:cNvSpPr/>
              <p:nvPr/>
            </p:nvSpPr>
            <p:spPr>
              <a:xfrm>
                <a:off x="4228" y="2567"/>
                <a:ext cx="518" cy="2107"/>
              </a:xfrm>
              <a:custGeom>
                <a:avLst/>
                <a:gdLst/>
                <a:ahLst/>
                <a:cxnLst/>
                <a:rect l="l" t="t" r="r" b="b"/>
                <a:pathLst>
                  <a:path w="219" h="892" extrusionOk="0">
                    <a:moveTo>
                      <a:pt x="219" y="503"/>
                    </a:moveTo>
                    <a:cubicBezTo>
                      <a:pt x="212" y="498"/>
                      <a:pt x="212" y="498"/>
                      <a:pt x="212" y="498"/>
                    </a:cubicBezTo>
                    <a:cubicBezTo>
                      <a:pt x="214" y="464"/>
                      <a:pt x="216" y="436"/>
                      <a:pt x="216" y="431"/>
                    </a:cubicBezTo>
                    <a:cubicBezTo>
                      <a:pt x="216" y="420"/>
                      <a:pt x="198" y="189"/>
                      <a:pt x="165" y="126"/>
                    </a:cubicBezTo>
                    <a:cubicBezTo>
                      <a:pt x="131" y="63"/>
                      <a:pt x="0" y="0"/>
                      <a:pt x="0" y="0"/>
                    </a:cubicBezTo>
                    <a:cubicBezTo>
                      <a:pt x="0" y="0"/>
                      <a:pt x="105" y="147"/>
                      <a:pt x="124" y="231"/>
                    </a:cubicBezTo>
                    <a:cubicBezTo>
                      <a:pt x="148" y="338"/>
                      <a:pt x="140" y="465"/>
                      <a:pt x="132" y="539"/>
                    </a:cubicBezTo>
                    <a:cubicBezTo>
                      <a:pt x="130" y="541"/>
                      <a:pt x="130" y="541"/>
                      <a:pt x="130" y="541"/>
                    </a:cubicBezTo>
                    <a:cubicBezTo>
                      <a:pt x="130" y="541"/>
                      <a:pt x="106" y="732"/>
                      <a:pt x="72" y="892"/>
                    </a:cubicBezTo>
                    <a:cubicBezTo>
                      <a:pt x="180" y="892"/>
                      <a:pt x="180" y="892"/>
                      <a:pt x="180" y="892"/>
                    </a:cubicBezTo>
                    <a:cubicBezTo>
                      <a:pt x="184" y="874"/>
                      <a:pt x="188" y="855"/>
                      <a:pt x="191" y="837"/>
                    </a:cubicBezTo>
                    <a:cubicBezTo>
                      <a:pt x="212" y="721"/>
                      <a:pt x="219" y="503"/>
                      <a:pt x="219" y="503"/>
                    </a:cubicBezTo>
                    <a:close/>
                  </a:path>
                </a:pathLst>
              </a:custGeom>
              <a:solidFill>
                <a:srgbClr val="FFF7D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91" name="Google Shape;691;p10"/>
              <p:cNvSpPr/>
              <p:nvPr/>
            </p:nvSpPr>
            <p:spPr>
              <a:xfrm>
                <a:off x="4169" y="2496"/>
                <a:ext cx="685" cy="2178"/>
              </a:xfrm>
              <a:custGeom>
                <a:avLst/>
                <a:gdLst/>
                <a:ahLst/>
                <a:cxnLst/>
                <a:rect l="l" t="t" r="r" b="b"/>
                <a:pathLst>
                  <a:path w="290" h="922" extrusionOk="0">
                    <a:moveTo>
                      <a:pt x="247" y="267"/>
                    </a:moveTo>
                    <a:cubicBezTo>
                      <a:pt x="171" y="0"/>
                      <a:pt x="0" y="9"/>
                      <a:pt x="0" y="9"/>
                    </a:cubicBezTo>
                    <a:cubicBezTo>
                      <a:pt x="0" y="9"/>
                      <a:pt x="185" y="130"/>
                      <a:pt x="210" y="262"/>
                    </a:cubicBezTo>
                    <a:cubicBezTo>
                      <a:pt x="262" y="552"/>
                      <a:pt x="248" y="767"/>
                      <a:pt x="211" y="922"/>
                    </a:cubicBezTo>
                    <a:cubicBezTo>
                      <a:pt x="250" y="922"/>
                      <a:pt x="250" y="922"/>
                      <a:pt x="250" y="922"/>
                    </a:cubicBezTo>
                    <a:cubicBezTo>
                      <a:pt x="279" y="776"/>
                      <a:pt x="290" y="569"/>
                      <a:pt x="247" y="267"/>
                    </a:cubicBezTo>
                    <a:close/>
                  </a:path>
                </a:pathLst>
              </a:custGeom>
              <a:solidFill>
                <a:srgbClr val="D279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92" name="Google Shape;692;p10"/>
              <p:cNvSpPr/>
              <p:nvPr/>
            </p:nvSpPr>
            <p:spPr>
              <a:xfrm>
                <a:off x="4736" y="2574"/>
                <a:ext cx="1042" cy="2100"/>
              </a:xfrm>
              <a:custGeom>
                <a:avLst/>
                <a:gdLst/>
                <a:ahLst/>
                <a:cxnLst/>
                <a:rect l="l" t="t" r="r" b="b"/>
                <a:pathLst>
                  <a:path w="441" h="889" extrusionOk="0">
                    <a:moveTo>
                      <a:pt x="365" y="203"/>
                    </a:moveTo>
                    <a:cubicBezTo>
                      <a:pt x="338" y="135"/>
                      <a:pt x="209" y="72"/>
                      <a:pt x="209" y="72"/>
                    </a:cubicBezTo>
                    <a:cubicBezTo>
                      <a:pt x="209" y="72"/>
                      <a:pt x="98" y="0"/>
                      <a:pt x="0" y="30"/>
                    </a:cubicBezTo>
                    <a:cubicBezTo>
                      <a:pt x="89" y="58"/>
                      <a:pt x="230" y="151"/>
                      <a:pt x="280" y="328"/>
                    </a:cubicBezTo>
                    <a:cubicBezTo>
                      <a:pt x="352" y="574"/>
                      <a:pt x="295" y="766"/>
                      <a:pt x="289" y="829"/>
                    </a:cubicBezTo>
                    <a:cubicBezTo>
                      <a:pt x="288" y="847"/>
                      <a:pt x="283" y="867"/>
                      <a:pt x="276" y="889"/>
                    </a:cubicBezTo>
                    <a:cubicBezTo>
                      <a:pt x="371" y="889"/>
                      <a:pt x="371" y="889"/>
                      <a:pt x="371" y="889"/>
                    </a:cubicBezTo>
                    <a:cubicBezTo>
                      <a:pt x="376" y="871"/>
                      <a:pt x="379" y="853"/>
                      <a:pt x="383" y="834"/>
                    </a:cubicBezTo>
                    <a:cubicBezTo>
                      <a:pt x="441" y="512"/>
                      <a:pt x="392" y="270"/>
                      <a:pt x="365" y="203"/>
                    </a:cubicBezTo>
                    <a:close/>
                  </a:path>
                </a:pathLst>
              </a:custGeom>
              <a:solidFill>
                <a:srgbClr val="FFF7D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93" name="Google Shape;693;p10"/>
              <p:cNvSpPr/>
              <p:nvPr/>
            </p:nvSpPr>
            <p:spPr>
              <a:xfrm>
                <a:off x="4861" y="2466"/>
                <a:ext cx="990" cy="2208"/>
              </a:xfrm>
              <a:custGeom>
                <a:avLst/>
                <a:gdLst/>
                <a:ahLst/>
                <a:cxnLst/>
                <a:rect l="l" t="t" r="r" b="b"/>
                <a:pathLst>
                  <a:path w="419" h="935" extrusionOk="0">
                    <a:moveTo>
                      <a:pt x="357" y="325"/>
                    </a:moveTo>
                    <a:cubicBezTo>
                      <a:pt x="306" y="199"/>
                      <a:pt x="243" y="96"/>
                      <a:pt x="196" y="66"/>
                    </a:cubicBezTo>
                    <a:cubicBezTo>
                      <a:pt x="148" y="35"/>
                      <a:pt x="24" y="0"/>
                      <a:pt x="0" y="40"/>
                    </a:cubicBezTo>
                    <a:cubicBezTo>
                      <a:pt x="53" y="51"/>
                      <a:pt x="205" y="71"/>
                      <a:pt x="272" y="229"/>
                    </a:cubicBezTo>
                    <a:cubicBezTo>
                      <a:pt x="339" y="385"/>
                      <a:pt x="377" y="539"/>
                      <a:pt x="377" y="666"/>
                    </a:cubicBezTo>
                    <a:cubicBezTo>
                      <a:pt x="377" y="782"/>
                      <a:pt x="341" y="860"/>
                      <a:pt x="320" y="935"/>
                    </a:cubicBezTo>
                    <a:cubicBezTo>
                      <a:pt x="359" y="935"/>
                      <a:pt x="359" y="935"/>
                      <a:pt x="359" y="935"/>
                    </a:cubicBezTo>
                    <a:cubicBezTo>
                      <a:pt x="371" y="901"/>
                      <a:pt x="381" y="866"/>
                      <a:pt x="386" y="828"/>
                    </a:cubicBezTo>
                    <a:cubicBezTo>
                      <a:pt x="419" y="584"/>
                      <a:pt x="410" y="452"/>
                      <a:pt x="357" y="325"/>
                    </a:cubicBezTo>
                    <a:close/>
                  </a:path>
                </a:pathLst>
              </a:custGeom>
              <a:solidFill>
                <a:srgbClr val="D279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grpSp>
        <p:grpSp>
          <p:nvGrpSpPr>
            <p:cNvPr id="694" name="Google Shape;694;p10"/>
            <p:cNvGrpSpPr/>
            <p:nvPr/>
          </p:nvGrpSpPr>
          <p:grpSpPr>
            <a:xfrm flipH="1">
              <a:off x="2055224" y="5313306"/>
              <a:ext cx="1134584" cy="955223"/>
              <a:chOff x="3900133" y="5425719"/>
              <a:chExt cx="1778554" cy="1449268"/>
            </a:xfrm>
          </p:grpSpPr>
          <p:sp>
            <p:nvSpPr>
              <p:cNvPr id="695" name="Google Shape;695;p10"/>
              <p:cNvSpPr/>
              <p:nvPr/>
            </p:nvSpPr>
            <p:spPr>
              <a:xfrm>
                <a:off x="3900133" y="5425719"/>
                <a:ext cx="1778554" cy="1449267"/>
              </a:xfrm>
              <a:custGeom>
                <a:avLst/>
                <a:gdLst/>
                <a:ahLst/>
                <a:cxnLst/>
                <a:rect l="l" t="t" r="r" b="b"/>
                <a:pathLst>
                  <a:path w="1778554" h="1407849" extrusionOk="0">
                    <a:moveTo>
                      <a:pt x="834376" y="641"/>
                    </a:moveTo>
                    <a:cubicBezTo>
                      <a:pt x="890891" y="5368"/>
                      <a:pt x="941632" y="35832"/>
                      <a:pt x="985025" y="77853"/>
                    </a:cubicBezTo>
                    <a:cubicBezTo>
                      <a:pt x="1014886" y="130144"/>
                      <a:pt x="1027951" y="169363"/>
                      <a:pt x="1037282" y="255271"/>
                    </a:cubicBezTo>
                    <a:cubicBezTo>
                      <a:pt x="1177258" y="255271"/>
                      <a:pt x="1281773" y="331841"/>
                      <a:pt x="1326565" y="412146"/>
                    </a:cubicBezTo>
                    <a:cubicBezTo>
                      <a:pt x="1449743" y="402808"/>
                      <a:pt x="1623313" y="511127"/>
                      <a:pt x="1709165" y="724029"/>
                    </a:cubicBezTo>
                    <a:cubicBezTo>
                      <a:pt x="1815546" y="989223"/>
                      <a:pt x="1780086" y="1144230"/>
                      <a:pt x="1731561" y="1273092"/>
                    </a:cubicBezTo>
                    <a:cubicBezTo>
                      <a:pt x="1716570" y="1308345"/>
                      <a:pt x="1692848" y="1358057"/>
                      <a:pt x="1663915" y="1407849"/>
                    </a:cubicBezTo>
                    <a:lnTo>
                      <a:pt x="153541" y="1407849"/>
                    </a:lnTo>
                    <a:cubicBezTo>
                      <a:pt x="87831" y="1332848"/>
                      <a:pt x="37670" y="1252905"/>
                      <a:pt x="16394" y="1187184"/>
                    </a:cubicBezTo>
                    <a:cubicBezTo>
                      <a:pt x="-11601" y="1097541"/>
                      <a:pt x="-2269" y="1017236"/>
                      <a:pt x="33191" y="813672"/>
                    </a:cubicBezTo>
                    <a:cubicBezTo>
                      <a:pt x="76117" y="576492"/>
                      <a:pt x="197429" y="464438"/>
                      <a:pt x="277682" y="421484"/>
                    </a:cubicBezTo>
                    <a:cubicBezTo>
                      <a:pt x="339249" y="386013"/>
                      <a:pt x="445577" y="363606"/>
                      <a:pt x="445653" y="363590"/>
                    </a:cubicBezTo>
                    <a:cubicBezTo>
                      <a:pt x="445653" y="363590"/>
                      <a:pt x="529638" y="288887"/>
                      <a:pt x="608024" y="257139"/>
                    </a:cubicBezTo>
                    <a:cubicBezTo>
                      <a:pt x="688251" y="223534"/>
                      <a:pt x="809510" y="240320"/>
                      <a:pt x="809589" y="240331"/>
                    </a:cubicBezTo>
                    <a:cubicBezTo>
                      <a:pt x="813322" y="219787"/>
                      <a:pt x="828252" y="189906"/>
                      <a:pt x="809589" y="165628"/>
                    </a:cubicBezTo>
                    <a:cubicBezTo>
                      <a:pt x="792792" y="146953"/>
                      <a:pt x="725604" y="202979"/>
                      <a:pt x="706940" y="217920"/>
                    </a:cubicBezTo>
                    <a:cubicBezTo>
                      <a:pt x="656549" y="85323"/>
                      <a:pt x="753599" y="12488"/>
                      <a:pt x="775995" y="5018"/>
                    </a:cubicBezTo>
                    <a:cubicBezTo>
                      <a:pt x="796058" y="349"/>
                      <a:pt x="815538" y="-935"/>
                      <a:pt x="834376" y="641"/>
                    </a:cubicBezTo>
                    <a:close/>
                  </a:path>
                </a:pathLst>
              </a:custGeom>
              <a:solidFill>
                <a:srgbClr val="FFF7D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96" name="Google Shape;696;p10"/>
              <p:cNvSpPr/>
              <p:nvPr/>
            </p:nvSpPr>
            <p:spPr>
              <a:xfrm>
                <a:off x="3983652" y="5722937"/>
                <a:ext cx="1620621" cy="1152049"/>
              </a:xfrm>
              <a:custGeom>
                <a:avLst/>
                <a:gdLst/>
                <a:ahLst/>
                <a:cxnLst/>
                <a:rect l="l" t="t" r="r" b="b"/>
                <a:pathLst>
                  <a:path w="1620621" h="1152049" extrusionOk="0">
                    <a:moveTo>
                      <a:pt x="833808" y="35"/>
                    </a:moveTo>
                    <a:cubicBezTo>
                      <a:pt x="974457" y="1312"/>
                      <a:pt x="1118203" y="37786"/>
                      <a:pt x="1202177" y="148666"/>
                    </a:cubicBezTo>
                    <a:cubicBezTo>
                      <a:pt x="1555793" y="141503"/>
                      <a:pt x="1790788" y="826807"/>
                      <a:pt x="1466297" y="1152049"/>
                    </a:cubicBezTo>
                    <a:lnTo>
                      <a:pt x="168625" y="1152049"/>
                    </a:lnTo>
                    <a:cubicBezTo>
                      <a:pt x="53448" y="1050468"/>
                      <a:pt x="-5593" y="889826"/>
                      <a:pt x="418" y="641676"/>
                    </a:cubicBezTo>
                    <a:cubicBezTo>
                      <a:pt x="32136" y="165560"/>
                      <a:pt x="341799" y="126271"/>
                      <a:pt x="341912" y="126257"/>
                    </a:cubicBezTo>
                    <a:cubicBezTo>
                      <a:pt x="341912" y="126257"/>
                      <a:pt x="418421" y="64630"/>
                      <a:pt x="597565" y="27281"/>
                    </a:cubicBezTo>
                    <a:cubicBezTo>
                      <a:pt x="666144" y="11174"/>
                      <a:pt x="749418" y="-731"/>
                      <a:pt x="833808" y="35"/>
                    </a:cubicBezTo>
                    <a:close/>
                  </a:path>
                </a:pathLst>
              </a:custGeom>
              <a:solidFill>
                <a:srgbClr val="EB7F2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97" name="Google Shape;697;p10"/>
              <p:cNvSpPr/>
              <p:nvPr/>
            </p:nvSpPr>
            <p:spPr>
              <a:xfrm>
                <a:off x="4413283" y="5447624"/>
                <a:ext cx="783966" cy="467060"/>
              </a:xfrm>
              <a:custGeom>
                <a:avLst/>
                <a:gdLst/>
                <a:ahLst/>
                <a:cxnLst/>
                <a:rect l="l" t="t" r="r" b="b"/>
                <a:pathLst>
                  <a:path w="420" h="250" extrusionOk="0">
                    <a:moveTo>
                      <a:pt x="341" y="157"/>
                    </a:moveTo>
                    <a:cubicBezTo>
                      <a:pt x="295" y="138"/>
                      <a:pt x="255" y="144"/>
                      <a:pt x="255" y="144"/>
                    </a:cubicBezTo>
                    <a:cubicBezTo>
                      <a:pt x="255" y="144"/>
                      <a:pt x="273" y="92"/>
                      <a:pt x="240" y="45"/>
                    </a:cubicBezTo>
                    <a:cubicBezTo>
                      <a:pt x="217" y="9"/>
                      <a:pt x="181" y="0"/>
                      <a:pt x="148" y="8"/>
                    </a:cubicBezTo>
                    <a:cubicBezTo>
                      <a:pt x="117" y="15"/>
                      <a:pt x="100" y="50"/>
                      <a:pt x="112" y="82"/>
                    </a:cubicBezTo>
                    <a:cubicBezTo>
                      <a:pt x="160" y="23"/>
                      <a:pt x="216" y="84"/>
                      <a:pt x="177" y="141"/>
                    </a:cubicBezTo>
                    <a:cubicBezTo>
                      <a:pt x="143" y="141"/>
                      <a:pt x="70" y="118"/>
                      <a:pt x="0" y="195"/>
                    </a:cubicBezTo>
                    <a:cubicBezTo>
                      <a:pt x="0" y="195"/>
                      <a:pt x="65" y="171"/>
                      <a:pt x="95" y="175"/>
                    </a:cubicBezTo>
                    <a:cubicBezTo>
                      <a:pt x="74" y="199"/>
                      <a:pt x="75" y="224"/>
                      <a:pt x="75" y="224"/>
                    </a:cubicBezTo>
                    <a:cubicBezTo>
                      <a:pt x="75" y="224"/>
                      <a:pt x="133" y="197"/>
                      <a:pt x="188" y="196"/>
                    </a:cubicBezTo>
                    <a:cubicBezTo>
                      <a:pt x="237" y="211"/>
                      <a:pt x="285" y="250"/>
                      <a:pt x="285" y="250"/>
                    </a:cubicBezTo>
                    <a:cubicBezTo>
                      <a:pt x="285" y="250"/>
                      <a:pt x="310" y="228"/>
                      <a:pt x="301" y="188"/>
                    </a:cubicBezTo>
                    <a:cubicBezTo>
                      <a:pt x="338" y="195"/>
                      <a:pt x="420" y="228"/>
                      <a:pt x="420" y="228"/>
                    </a:cubicBezTo>
                    <a:cubicBezTo>
                      <a:pt x="420" y="228"/>
                      <a:pt x="401" y="184"/>
                      <a:pt x="341" y="157"/>
                    </a:cubicBezTo>
                    <a:close/>
                  </a:path>
                </a:pathLst>
              </a:custGeom>
              <a:solidFill>
                <a:srgbClr val="92C4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98" name="Google Shape;698;p10"/>
              <p:cNvSpPr/>
              <p:nvPr/>
            </p:nvSpPr>
            <p:spPr>
              <a:xfrm>
                <a:off x="4857425" y="5528233"/>
                <a:ext cx="53740" cy="257634"/>
              </a:xfrm>
              <a:custGeom>
                <a:avLst/>
                <a:gdLst/>
                <a:ahLst/>
                <a:cxnLst/>
                <a:rect l="l" t="t" r="r" b="b"/>
                <a:pathLst>
                  <a:path w="29" h="138" extrusionOk="0">
                    <a:moveTo>
                      <a:pt x="0" y="0"/>
                    </a:moveTo>
                    <a:cubicBezTo>
                      <a:pt x="0" y="0"/>
                      <a:pt x="11" y="25"/>
                      <a:pt x="15" y="54"/>
                    </a:cubicBezTo>
                    <a:cubicBezTo>
                      <a:pt x="17" y="72"/>
                      <a:pt x="10" y="138"/>
                      <a:pt x="10" y="138"/>
                    </a:cubicBezTo>
                    <a:cubicBezTo>
                      <a:pt x="10" y="138"/>
                      <a:pt x="29" y="117"/>
                      <a:pt x="21" y="54"/>
                    </a:cubicBezTo>
                    <a:cubicBezTo>
                      <a:pt x="17" y="15"/>
                      <a:pt x="0" y="0"/>
                      <a:pt x="0" y="0"/>
                    </a:cubicBezTo>
                    <a:close/>
                  </a:path>
                </a:pathLst>
              </a:custGeom>
              <a:solidFill>
                <a:srgbClr val="7E9D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99" name="Google Shape;699;p10"/>
              <p:cNvSpPr/>
              <p:nvPr/>
            </p:nvSpPr>
            <p:spPr>
              <a:xfrm>
                <a:off x="4413283" y="5692613"/>
                <a:ext cx="335873" cy="108269"/>
              </a:xfrm>
              <a:custGeom>
                <a:avLst/>
                <a:gdLst/>
                <a:ahLst/>
                <a:cxnLst/>
                <a:rect l="l" t="t" r="r" b="b"/>
                <a:pathLst>
                  <a:path w="180" h="58" extrusionOk="0">
                    <a:moveTo>
                      <a:pt x="112" y="1"/>
                    </a:moveTo>
                    <a:cubicBezTo>
                      <a:pt x="84" y="3"/>
                      <a:pt x="21" y="25"/>
                      <a:pt x="0" y="58"/>
                    </a:cubicBezTo>
                    <a:cubicBezTo>
                      <a:pt x="46" y="29"/>
                      <a:pt x="76" y="14"/>
                      <a:pt x="99" y="10"/>
                    </a:cubicBezTo>
                    <a:cubicBezTo>
                      <a:pt x="116" y="8"/>
                      <a:pt x="117" y="10"/>
                      <a:pt x="180" y="12"/>
                    </a:cubicBezTo>
                    <a:cubicBezTo>
                      <a:pt x="180" y="12"/>
                      <a:pt x="158" y="0"/>
                      <a:pt x="112" y="1"/>
                    </a:cubicBezTo>
                    <a:close/>
                  </a:path>
                </a:pathLst>
              </a:custGeom>
              <a:solidFill>
                <a:srgbClr val="7E9D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700" name="Google Shape;700;p10"/>
              <p:cNvSpPr/>
              <p:nvPr/>
            </p:nvSpPr>
            <p:spPr>
              <a:xfrm>
                <a:off x="5052476" y="5994504"/>
                <a:ext cx="189023" cy="880483"/>
              </a:xfrm>
              <a:custGeom>
                <a:avLst/>
                <a:gdLst/>
                <a:ahLst/>
                <a:cxnLst/>
                <a:rect l="l" t="t" r="r" b="b"/>
                <a:pathLst>
                  <a:path w="189023" h="880483" extrusionOk="0">
                    <a:moveTo>
                      <a:pt x="38085" y="0"/>
                    </a:moveTo>
                    <a:cubicBezTo>
                      <a:pt x="38085" y="0"/>
                      <a:pt x="144558" y="108276"/>
                      <a:pt x="168842" y="270691"/>
                    </a:cubicBezTo>
                    <a:cubicBezTo>
                      <a:pt x="215658" y="550504"/>
                      <a:pt x="173604" y="750067"/>
                      <a:pt x="118259" y="880483"/>
                    </a:cubicBezTo>
                    <a:lnTo>
                      <a:pt x="0" y="880483"/>
                    </a:lnTo>
                    <a:cubicBezTo>
                      <a:pt x="59249" y="758323"/>
                      <a:pt x="116523" y="566515"/>
                      <a:pt x="97859" y="302427"/>
                    </a:cubicBezTo>
                    <a:cubicBezTo>
                      <a:pt x="88521" y="175495"/>
                      <a:pt x="38095" y="35"/>
                      <a:pt x="38085" y="0"/>
                    </a:cubicBezTo>
                    <a:close/>
                  </a:path>
                </a:pathLst>
              </a:custGeom>
              <a:solidFill>
                <a:srgbClr val="FFF7D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701" name="Google Shape;701;p10"/>
              <p:cNvSpPr/>
              <p:nvPr/>
            </p:nvSpPr>
            <p:spPr>
              <a:xfrm>
                <a:off x="5062398" y="5980278"/>
                <a:ext cx="196539" cy="894708"/>
              </a:xfrm>
              <a:custGeom>
                <a:avLst/>
                <a:gdLst/>
                <a:ahLst/>
                <a:cxnLst/>
                <a:rect l="l" t="t" r="r" b="b"/>
                <a:pathLst>
                  <a:path w="196539" h="894708" extrusionOk="0">
                    <a:moveTo>
                      <a:pt x="0" y="0"/>
                    </a:moveTo>
                    <a:cubicBezTo>
                      <a:pt x="44831" y="13060"/>
                      <a:pt x="123285" y="102609"/>
                      <a:pt x="166248" y="272381"/>
                    </a:cubicBezTo>
                    <a:cubicBezTo>
                      <a:pt x="235278" y="535149"/>
                      <a:pt x="172625" y="758915"/>
                      <a:pt x="114420" y="894708"/>
                    </a:cubicBezTo>
                    <a:lnTo>
                      <a:pt x="80704" y="894708"/>
                    </a:lnTo>
                    <a:cubicBezTo>
                      <a:pt x="131443" y="772508"/>
                      <a:pt x="181173" y="581866"/>
                      <a:pt x="158776" y="335812"/>
                    </a:cubicBezTo>
                    <a:cubicBezTo>
                      <a:pt x="145700" y="184697"/>
                      <a:pt x="41095" y="26119"/>
                      <a:pt x="0" y="0"/>
                    </a:cubicBezTo>
                    <a:close/>
                  </a:path>
                </a:pathLst>
              </a:custGeom>
              <a:solidFill>
                <a:srgbClr val="D279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702" name="Google Shape;702;p10"/>
              <p:cNvSpPr/>
              <p:nvPr/>
            </p:nvSpPr>
            <p:spPr>
              <a:xfrm>
                <a:off x="4450427" y="5944715"/>
                <a:ext cx="194220" cy="930271"/>
              </a:xfrm>
              <a:custGeom>
                <a:avLst/>
                <a:gdLst/>
                <a:ahLst/>
                <a:cxnLst/>
                <a:rect l="l" t="t" r="r" b="b"/>
                <a:pathLst>
                  <a:path w="194220" h="930271" extrusionOk="0">
                    <a:moveTo>
                      <a:pt x="194220" y="0"/>
                    </a:moveTo>
                    <a:cubicBezTo>
                      <a:pt x="194220" y="0"/>
                      <a:pt x="100845" y="130665"/>
                      <a:pt x="84038" y="203465"/>
                    </a:cubicBezTo>
                    <a:cubicBezTo>
                      <a:pt x="61628" y="300530"/>
                      <a:pt x="69098" y="414396"/>
                      <a:pt x="76568" y="479728"/>
                    </a:cubicBezTo>
                    <a:cubicBezTo>
                      <a:pt x="76568" y="481488"/>
                      <a:pt x="76568" y="481589"/>
                      <a:pt x="76568" y="481595"/>
                    </a:cubicBezTo>
                    <a:cubicBezTo>
                      <a:pt x="76568" y="481595"/>
                      <a:pt x="112050" y="739192"/>
                      <a:pt x="153135" y="886657"/>
                    </a:cubicBezTo>
                    <a:cubicBezTo>
                      <a:pt x="157681" y="902264"/>
                      <a:pt x="162833" y="917139"/>
                      <a:pt x="170923" y="930271"/>
                    </a:cubicBezTo>
                    <a:lnTo>
                      <a:pt x="72419" y="930271"/>
                    </a:lnTo>
                    <a:cubicBezTo>
                      <a:pt x="54542" y="875146"/>
                      <a:pt x="37264" y="811367"/>
                      <a:pt x="24278" y="742925"/>
                    </a:cubicBezTo>
                    <a:cubicBezTo>
                      <a:pt x="5604" y="642136"/>
                      <a:pt x="1" y="446165"/>
                      <a:pt x="0" y="446129"/>
                    </a:cubicBezTo>
                    <a:cubicBezTo>
                      <a:pt x="0" y="446129"/>
                      <a:pt x="0" y="446129"/>
                      <a:pt x="701" y="445662"/>
                    </a:cubicBezTo>
                    <a:lnTo>
                      <a:pt x="5603" y="442395"/>
                    </a:lnTo>
                    <a:cubicBezTo>
                      <a:pt x="3735" y="412529"/>
                      <a:pt x="1868" y="388263"/>
                      <a:pt x="1868" y="382663"/>
                    </a:cubicBezTo>
                    <a:cubicBezTo>
                      <a:pt x="1868" y="373329"/>
                      <a:pt x="18675" y="167998"/>
                      <a:pt x="48555" y="111999"/>
                    </a:cubicBezTo>
                    <a:cubicBezTo>
                      <a:pt x="76561" y="56013"/>
                      <a:pt x="194164" y="27"/>
                      <a:pt x="194220" y="0"/>
                    </a:cubicBezTo>
                    <a:close/>
                  </a:path>
                </a:pathLst>
              </a:custGeom>
              <a:solidFill>
                <a:srgbClr val="FFF7D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703" name="Google Shape;703;p10"/>
              <p:cNvSpPr/>
              <p:nvPr/>
            </p:nvSpPr>
            <p:spPr>
              <a:xfrm>
                <a:off x="4421502" y="5931608"/>
                <a:ext cx="245464" cy="943378"/>
              </a:xfrm>
              <a:custGeom>
                <a:avLst/>
                <a:gdLst/>
                <a:ahLst/>
                <a:cxnLst/>
                <a:rect l="l" t="t" r="r" b="b"/>
                <a:pathLst>
                  <a:path w="245464" h="943378" extrusionOk="0">
                    <a:moveTo>
                      <a:pt x="245464" y="27"/>
                    </a:moveTo>
                    <a:cubicBezTo>
                      <a:pt x="245464" y="27"/>
                      <a:pt x="81354" y="106426"/>
                      <a:pt x="60840" y="224024"/>
                    </a:cubicBezTo>
                    <a:cubicBezTo>
                      <a:pt x="-4713" y="578346"/>
                      <a:pt x="42630" y="807655"/>
                      <a:pt x="100318" y="943378"/>
                    </a:cubicBezTo>
                    <a:lnTo>
                      <a:pt x="61533" y="943378"/>
                    </a:lnTo>
                    <a:cubicBezTo>
                      <a:pt x="11695" y="817844"/>
                      <a:pt x="-27905" y="606641"/>
                      <a:pt x="25407" y="229624"/>
                    </a:cubicBezTo>
                    <a:cubicBezTo>
                      <a:pt x="94408" y="-7440"/>
                      <a:pt x="245464" y="27"/>
                      <a:pt x="245464" y="27"/>
                    </a:cubicBezTo>
                    <a:close/>
                  </a:path>
                </a:pathLst>
              </a:custGeom>
              <a:solidFill>
                <a:srgbClr val="D279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grpSp>
        <p:grpSp>
          <p:nvGrpSpPr>
            <p:cNvPr id="704" name="Google Shape;704;p10"/>
            <p:cNvGrpSpPr/>
            <p:nvPr/>
          </p:nvGrpSpPr>
          <p:grpSpPr>
            <a:xfrm>
              <a:off x="-1588" y="5362669"/>
              <a:ext cx="1522208" cy="1521243"/>
              <a:chOff x="-1588" y="5362669"/>
              <a:chExt cx="1522208" cy="1521243"/>
            </a:xfrm>
          </p:grpSpPr>
          <p:sp>
            <p:nvSpPr>
              <p:cNvPr id="705" name="Google Shape;705;p10"/>
              <p:cNvSpPr/>
              <p:nvPr/>
            </p:nvSpPr>
            <p:spPr>
              <a:xfrm>
                <a:off x="-1588" y="5362669"/>
                <a:ext cx="1522208" cy="1521243"/>
              </a:xfrm>
              <a:custGeom>
                <a:avLst/>
                <a:gdLst/>
                <a:ahLst/>
                <a:cxnLst/>
                <a:rect l="l" t="t" r="r" b="b"/>
                <a:pathLst>
                  <a:path w="1522208" h="1521243" extrusionOk="0">
                    <a:moveTo>
                      <a:pt x="570110" y="1095"/>
                    </a:moveTo>
                    <a:cubicBezTo>
                      <a:pt x="735670" y="-14895"/>
                      <a:pt x="813888" y="149579"/>
                      <a:pt x="813888" y="149579"/>
                    </a:cubicBezTo>
                    <a:cubicBezTo>
                      <a:pt x="813964" y="149631"/>
                      <a:pt x="1021636" y="289387"/>
                      <a:pt x="1130589" y="303025"/>
                    </a:cubicBezTo>
                    <a:cubicBezTo>
                      <a:pt x="1355344" y="337124"/>
                      <a:pt x="1522208" y="916807"/>
                      <a:pt x="1522208" y="1090712"/>
                    </a:cubicBezTo>
                    <a:cubicBezTo>
                      <a:pt x="1522208" y="1250371"/>
                      <a:pt x="1459496" y="1421991"/>
                      <a:pt x="1392316" y="1521243"/>
                    </a:cubicBezTo>
                    <a:lnTo>
                      <a:pt x="0" y="1521243"/>
                    </a:lnTo>
                    <a:cubicBezTo>
                      <a:pt x="0" y="453060"/>
                      <a:pt x="0" y="453060"/>
                      <a:pt x="0" y="453060"/>
                    </a:cubicBezTo>
                    <a:cubicBezTo>
                      <a:pt x="143026" y="316664"/>
                      <a:pt x="214539" y="337124"/>
                      <a:pt x="214539" y="337124"/>
                    </a:cubicBezTo>
                    <a:cubicBezTo>
                      <a:pt x="388214" y="84791"/>
                      <a:pt x="493781" y="20003"/>
                      <a:pt x="493781" y="20003"/>
                    </a:cubicBezTo>
                    <a:cubicBezTo>
                      <a:pt x="521024" y="9347"/>
                      <a:pt x="546458" y="3379"/>
                      <a:pt x="570110" y="1095"/>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706" name="Google Shape;706;p10"/>
              <p:cNvSpPr/>
              <p:nvPr/>
            </p:nvSpPr>
            <p:spPr>
              <a:xfrm>
                <a:off x="-1588" y="5667284"/>
                <a:ext cx="1425345" cy="1216628"/>
              </a:xfrm>
              <a:custGeom>
                <a:avLst/>
                <a:gdLst/>
                <a:ahLst/>
                <a:cxnLst/>
                <a:rect l="l" t="t" r="r" b="b"/>
                <a:pathLst>
                  <a:path w="1425345" h="1216628" extrusionOk="0">
                    <a:moveTo>
                      <a:pt x="661868" y="221"/>
                    </a:moveTo>
                    <a:cubicBezTo>
                      <a:pt x="759828" y="-2760"/>
                      <a:pt x="856936" y="24489"/>
                      <a:pt x="909749" y="84097"/>
                    </a:cubicBezTo>
                    <a:cubicBezTo>
                      <a:pt x="1155074" y="-1057"/>
                      <a:pt x="1386770" y="342962"/>
                      <a:pt x="1420843" y="741478"/>
                    </a:cubicBezTo>
                    <a:cubicBezTo>
                      <a:pt x="1440113" y="946949"/>
                      <a:pt x="1397495" y="1116107"/>
                      <a:pt x="1293630" y="1216628"/>
                    </a:cubicBezTo>
                    <a:lnTo>
                      <a:pt x="42881" y="1216628"/>
                    </a:lnTo>
                    <a:cubicBezTo>
                      <a:pt x="19610" y="1174130"/>
                      <a:pt x="4386" y="1121381"/>
                      <a:pt x="0" y="1058248"/>
                    </a:cubicBezTo>
                    <a:cubicBezTo>
                      <a:pt x="0" y="339556"/>
                      <a:pt x="0" y="339556"/>
                      <a:pt x="0" y="339556"/>
                    </a:cubicBezTo>
                    <a:cubicBezTo>
                      <a:pt x="68146" y="176062"/>
                      <a:pt x="201031" y="67066"/>
                      <a:pt x="408876" y="97721"/>
                    </a:cubicBezTo>
                    <a:cubicBezTo>
                      <a:pt x="465096" y="36411"/>
                      <a:pt x="563908" y="3201"/>
                      <a:pt x="661868" y="221"/>
                    </a:cubicBezTo>
                    <a:close/>
                  </a:path>
                </a:pathLst>
              </a:custGeom>
              <a:solidFill>
                <a:srgbClr val="EB7F2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707" name="Google Shape;707;p10"/>
              <p:cNvSpPr/>
              <p:nvPr/>
            </p:nvSpPr>
            <p:spPr>
              <a:xfrm>
                <a:off x="907409" y="5750479"/>
                <a:ext cx="488244" cy="1133433"/>
              </a:xfrm>
              <a:custGeom>
                <a:avLst/>
                <a:gdLst/>
                <a:ahLst/>
                <a:cxnLst/>
                <a:rect l="l" t="t" r="r" b="b"/>
                <a:pathLst>
                  <a:path w="488244" h="1133433" extrusionOk="0">
                    <a:moveTo>
                      <a:pt x="0" y="0"/>
                    </a:moveTo>
                    <a:cubicBezTo>
                      <a:pt x="19" y="1"/>
                      <a:pt x="198005" y="10240"/>
                      <a:pt x="293587" y="136444"/>
                    </a:cubicBezTo>
                    <a:cubicBezTo>
                      <a:pt x="416484" y="307000"/>
                      <a:pt x="522312" y="576477"/>
                      <a:pt x="477933" y="873243"/>
                    </a:cubicBezTo>
                    <a:cubicBezTo>
                      <a:pt x="461002" y="984148"/>
                      <a:pt x="420227" y="1074335"/>
                      <a:pt x="368535" y="1133433"/>
                    </a:cubicBezTo>
                    <a:lnTo>
                      <a:pt x="288146" y="1133433"/>
                    </a:lnTo>
                    <a:cubicBezTo>
                      <a:pt x="375830" y="1059353"/>
                      <a:pt x="467599" y="915517"/>
                      <a:pt x="436967" y="651522"/>
                    </a:cubicBezTo>
                    <a:cubicBezTo>
                      <a:pt x="392588" y="262655"/>
                      <a:pt x="232139" y="112567"/>
                      <a:pt x="153621" y="75045"/>
                    </a:cubicBezTo>
                    <a:cubicBezTo>
                      <a:pt x="75104" y="37522"/>
                      <a:pt x="0" y="0"/>
                      <a:pt x="0" y="0"/>
                    </a:cubicBezTo>
                    <a:close/>
                  </a:path>
                </a:pathLst>
              </a:custGeom>
              <a:solidFill>
                <a:srgbClr val="9C552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708" name="Google Shape;708;p10"/>
              <p:cNvSpPr/>
              <p:nvPr/>
            </p:nvSpPr>
            <p:spPr>
              <a:xfrm>
                <a:off x="829495" y="5883222"/>
                <a:ext cx="371297" cy="967030"/>
              </a:xfrm>
              <a:custGeom>
                <a:avLst/>
                <a:gdLst/>
                <a:ahLst/>
                <a:cxnLst/>
                <a:rect l="l" t="t" r="r" b="b"/>
                <a:pathLst>
                  <a:path w="96" h="311" extrusionOk="0">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709" name="Google Shape;709;p10"/>
              <p:cNvSpPr/>
              <p:nvPr/>
            </p:nvSpPr>
            <p:spPr>
              <a:xfrm>
                <a:off x="191754" y="5883222"/>
                <a:ext cx="168331" cy="925033"/>
              </a:xfrm>
              <a:custGeom>
                <a:avLst/>
                <a:gdLst/>
                <a:ahLst/>
                <a:cxnLst/>
                <a:rect l="l" t="t" r="r" b="b"/>
                <a:pathLst>
                  <a:path w="63" h="329" extrusionOk="0">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710" name="Google Shape;710;p10"/>
              <p:cNvSpPr/>
              <p:nvPr/>
            </p:nvSpPr>
            <p:spPr>
              <a:xfrm>
                <a:off x="321611" y="5460466"/>
                <a:ext cx="578583" cy="369370"/>
              </a:xfrm>
              <a:custGeom>
                <a:avLst/>
                <a:gdLst/>
                <a:ahLst/>
                <a:cxnLst/>
                <a:rect l="l" t="t" r="r" b="b"/>
                <a:pathLst>
                  <a:path w="170" h="108" extrusionOk="0">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711" name="Google Shape;711;p10"/>
              <p:cNvSpPr/>
              <p:nvPr/>
            </p:nvSpPr>
            <p:spPr>
              <a:xfrm>
                <a:off x="276883" y="5460466"/>
                <a:ext cx="490570" cy="412655"/>
              </a:xfrm>
              <a:custGeom>
                <a:avLst/>
                <a:gdLst/>
                <a:ahLst/>
                <a:cxnLst/>
                <a:rect l="l" t="t" r="r" b="b"/>
                <a:pathLst>
                  <a:path w="144" h="121" extrusionOk="0">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grpSp>
        <p:grpSp>
          <p:nvGrpSpPr>
            <p:cNvPr id="712" name="Google Shape;712;p10"/>
            <p:cNvGrpSpPr/>
            <p:nvPr/>
          </p:nvGrpSpPr>
          <p:grpSpPr>
            <a:xfrm>
              <a:off x="1808901" y="5856153"/>
              <a:ext cx="1693951" cy="1019100"/>
              <a:chOff x="1623186" y="-214403"/>
              <a:chExt cx="1171187" cy="716005"/>
            </a:xfrm>
          </p:grpSpPr>
          <p:sp>
            <p:nvSpPr>
              <p:cNvPr id="713" name="Google Shape;713;p10"/>
              <p:cNvSpPr/>
              <p:nvPr/>
            </p:nvSpPr>
            <p:spPr>
              <a:xfrm>
                <a:off x="1623186" y="-214403"/>
                <a:ext cx="1171187" cy="716005"/>
              </a:xfrm>
              <a:custGeom>
                <a:avLst/>
                <a:gdLst/>
                <a:ahLst/>
                <a:cxnLst/>
                <a:rect l="l" t="t" r="r" b="b"/>
                <a:pathLst>
                  <a:path w="402" h="238" extrusionOk="0">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714" name="Google Shape;714;p10"/>
              <p:cNvSpPr/>
              <p:nvPr/>
            </p:nvSpPr>
            <p:spPr>
              <a:xfrm>
                <a:off x="1937889" y="-65032"/>
                <a:ext cx="573870" cy="148095"/>
              </a:xfrm>
              <a:custGeom>
                <a:avLst/>
                <a:gdLst/>
                <a:ahLst/>
                <a:cxnLst/>
                <a:rect l="l" t="t" r="r" b="b"/>
                <a:pathLst>
                  <a:path w="197" h="51" extrusionOk="0">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715" name="Google Shape;715;p10"/>
              <p:cNvSpPr/>
              <p:nvPr/>
            </p:nvSpPr>
            <p:spPr>
              <a:xfrm>
                <a:off x="1689829" y="-108344"/>
                <a:ext cx="1095906" cy="609946"/>
              </a:xfrm>
              <a:custGeom>
                <a:avLst/>
                <a:gdLst/>
                <a:ahLst/>
                <a:cxnLst/>
                <a:rect l="l" t="t" r="r" b="b"/>
                <a:pathLst>
                  <a:path w="376" h="194" extrusionOk="0">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716" name="Google Shape;716;p10"/>
              <p:cNvSpPr/>
              <p:nvPr/>
            </p:nvSpPr>
            <p:spPr>
              <a:xfrm>
                <a:off x="1672551" y="-39116"/>
                <a:ext cx="1072457" cy="540718"/>
              </a:xfrm>
              <a:custGeom>
                <a:avLst/>
                <a:gdLst/>
                <a:ahLst/>
                <a:cxnLst/>
                <a:rect l="l" t="t" r="r" b="b"/>
                <a:pathLst>
                  <a:path w="368" h="179" extrusionOk="0">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717" name="Google Shape;717;p10"/>
              <p:cNvSpPr/>
              <p:nvPr/>
            </p:nvSpPr>
            <p:spPr>
              <a:xfrm>
                <a:off x="2085984" y="-156358"/>
                <a:ext cx="269040" cy="269040"/>
              </a:xfrm>
              <a:custGeom>
                <a:avLst/>
                <a:gdLst/>
                <a:ahLst/>
                <a:cxnLst/>
                <a:rect l="l" t="t" r="r" b="b"/>
                <a:pathLst>
                  <a:path w="92" h="92" extrusionOk="0">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718" name="Google Shape;718;p10"/>
              <p:cNvSpPr/>
              <p:nvPr/>
            </p:nvSpPr>
            <p:spPr>
              <a:xfrm>
                <a:off x="2089686" y="-141548"/>
                <a:ext cx="287552" cy="262869"/>
              </a:xfrm>
              <a:custGeom>
                <a:avLst/>
                <a:gdLst/>
                <a:ahLst/>
                <a:cxnLst/>
                <a:rect l="l" t="t" r="r" b="b"/>
                <a:pathLst>
                  <a:path w="99" h="90" extrusionOk="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grpSp>
      </p:grpSp>
      <p:grpSp>
        <p:nvGrpSpPr>
          <p:cNvPr id="719" name="Google Shape;719;p10"/>
          <p:cNvGrpSpPr/>
          <p:nvPr/>
        </p:nvGrpSpPr>
        <p:grpSpPr>
          <a:xfrm rot="-1651836">
            <a:off x="276934" y="506292"/>
            <a:ext cx="669674" cy="1021771"/>
            <a:chOff x="4634" y="754"/>
            <a:chExt cx="1164" cy="1332"/>
          </a:xfrm>
        </p:grpSpPr>
        <p:sp>
          <p:nvSpPr>
            <p:cNvPr id="720" name="Google Shape;720;p10"/>
            <p:cNvSpPr/>
            <p:nvPr/>
          </p:nvSpPr>
          <p:spPr>
            <a:xfrm>
              <a:off x="4634" y="754"/>
              <a:ext cx="1164" cy="1235"/>
            </a:xfrm>
            <a:custGeom>
              <a:avLst/>
              <a:gdLst/>
              <a:ahLst/>
              <a:cxnLst/>
              <a:rect l="l" t="t" r="r" b="b"/>
              <a:pathLst>
                <a:path w="493" h="523" extrusionOk="0">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721" name="Google Shape;721;p10"/>
            <p:cNvSpPr/>
            <p:nvPr/>
          </p:nvSpPr>
          <p:spPr>
            <a:xfrm>
              <a:off x="4733" y="829"/>
              <a:ext cx="987" cy="1002"/>
            </a:xfrm>
            <a:custGeom>
              <a:avLst/>
              <a:gdLst/>
              <a:ahLst/>
              <a:cxnLst/>
              <a:rect l="l" t="t" r="r" b="b"/>
              <a:pathLst>
                <a:path w="418" h="424" extrusionOk="0">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722" name="Google Shape;722;p10"/>
            <p:cNvSpPr/>
            <p:nvPr/>
          </p:nvSpPr>
          <p:spPr>
            <a:xfrm>
              <a:off x="5118" y="1094"/>
              <a:ext cx="163" cy="696"/>
            </a:xfrm>
            <a:custGeom>
              <a:avLst/>
              <a:gdLst/>
              <a:ahLst/>
              <a:cxnLst/>
              <a:rect l="l" t="t" r="r" b="b"/>
              <a:pathLst>
                <a:path w="69" h="295" extrusionOk="0">
                  <a:moveTo>
                    <a:pt x="53" y="295"/>
                  </a:moveTo>
                  <a:cubicBezTo>
                    <a:pt x="53" y="295"/>
                    <a:pt x="12" y="195"/>
                    <a:pt x="69" y="0"/>
                  </a:cubicBezTo>
                  <a:cubicBezTo>
                    <a:pt x="52" y="26"/>
                    <a:pt x="0" y="217"/>
                    <a:pt x="53" y="295"/>
                  </a:cubicBezTo>
                  <a:close/>
                </a:path>
              </a:pathLst>
            </a:custGeom>
            <a:solidFill>
              <a:srgbClr val="6E401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723" name="Google Shape;723;p10"/>
            <p:cNvSpPr/>
            <p:nvPr/>
          </p:nvSpPr>
          <p:spPr>
            <a:xfrm>
              <a:off x="4858" y="1299"/>
              <a:ext cx="317" cy="338"/>
            </a:xfrm>
            <a:custGeom>
              <a:avLst/>
              <a:gdLst/>
              <a:ahLst/>
              <a:cxnLst/>
              <a:rect l="l" t="t" r="r" b="b"/>
              <a:pathLst>
                <a:path w="134" h="143" extrusionOk="0">
                  <a:moveTo>
                    <a:pt x="134" y="143"/>
                  </a:moveTo>
                  <a:cubicBezTo>
                    <a:pt x="134" y="143"/>
                    <a:pt x="68" y="117"/>
                    <a:pt x="0" y="0"/>
                  </a:cubicBezTo>
                  <a:cubicBezTo>
                    <a:pt x="5" y="20"/>
                    <a:pt x="72" y="133"/>
                    <a:pt x="134" y="143"/>
                  </a:cubicBezTo>
                  <a:close/>
                </a:path>
              </a:pathLst>
            </a:custGeom>
            <a:solidFill>
              <a:srgbClr val="6E401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724" name="Google Shape;724;p10"/>
            <p:cNvSpPr/>
            <p:nvPr/>
          </p:nvSpPr>
          <p:spPr>
            <a:xfrm>
              <a:off x="4912" y="1710"/>
              <a:ext cx="277" cy="95"/>
            </a:xfrm>
            <a:custGeom>
              <a:avLst/>
              <a:gdLst/>
              <a:ahLst/>
              <a:cxnLst/>
              <a:rect l="l" t="t" r="r" b="b"/>
              <a:pathLst>
                <a:path w="117" h="40" extrusionOk="0">
                  <a:moveTo>
                    <a:pt x="117" y="22"/>
                  </a:moveTo>
                  <a:cubicBezTo>
                    <a:pt x="117" y="22"/>
                    <a:pt x="75" y="34"/>
                    <a:pt x="0" y="0"/>
                  </a:cubicBezTo>
                  <a:cubicBezTo>
                    <a:pt x="9" y="8"/>
                    <a:pt x="82" y="40"/>
                    <a:pt x="117" y="22"/>
                  </a:cubicBezTo>
                  <a:close/>
                </a:path>
              </a:pathLst>
            </a:custGeom>
            <a:solidFill>
              <a:srgbClr val="6E401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725" name="Google Shape;725;p10"/>
            <p:cNvSpPr/>
            <p:nvPr/>
          </p:nvSpPr>
          <p:spPr>
            <a:xfrm>
              <a:off x="5257" y="1401"/>
              <a:ext cx="387" cy="260"/>
            </a:xfrm>
            <a:custGeom>
              <a:avLst/>
              <a:gdLst/>
              <a:ahLst/>
              <a:cxnLst/>
              <a:rect l="l" t="t" r="r" b="b"/>
              <a:pathLst>
                <a:path w="164" h="110" extrusionOk="0">
                  <a:moveTo>
                    <a:pt x="0" y="105"/>
                  </a:moveTo>
                  <a:cubicBezTo>
                    <a:pt x="0" y="105"/>
                    <a:pt x="70" y="96"/>
                    <a:pt x="164" y="0"/>
                  </a:cubicBezTo>
                  <a:cubicBezTo>
                    <a:pt x="155" y="18"/>
                    <a:pt x="62" y="110"/>
                    <a:pt x="0" y="105"/>
                  </a:cubicBezTo>
                  <a:close/>
                </a:path>
              </a:pathLst>
            </a:custGeom>
            <a:solidFill>
              <a:srgbClr val="6E401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726" name="Google Shape;726;p10"/>
            <p:cNvSpPr/>
            <p:nvPr/>
          </p:nvSpPr>
          <p:spPr>
            <a:xfrm>
              <a:off x="5238" y="1701"/>
              <a:ext cx="373" cy="118"/>
            </a:xfrm>
            <a:custGeom>
              <a:avLst/>
              <a:gdLst/>
              <a:ahLst/>
              <a:cxnLst/>
              <a:rect l="l" t="t" r="r" b="b"/>
              <a:pathLst>
                <a:path w="158" h="50" extrusionOk="0">
                  <a:moveTo>
                    <a:pt x="0" y="26"/>
                  </a:moveTo>
                  <a:cubicBezTo>
                    <a:pt x="0" y="26"/>
                    <a:pt x="55" y="43"/>
                    <a:pt x="158" y="0"/>
                  </a:cubicBezTo>
                  <a:cubicBezTo>
                    <a:pt x="144" y="11"/>
                    <a:pt x="45" y="50"/>
                    <a:pt x="0" y="26"/>
                  </a:cubicBezTo>
                  <a:close/>
                </a:path>
              </a:pathLst>
            </a:custGeom>
            <a:solidFill>
              <a:srgbClr val="6E401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727" name="Google Shape;727;p10"/>
            <p:cNvSpPr/>
            <p:nvPr/>
          </p:nvSpPr>
          <p:spPr>
            <a:xfrm>
              <a:off x="5042" y="1847"/>
              <a:ext cx="187" cy="239"/>
            </a:xfrm>
            <a:custGeom>
              <a:avLst/>
              <a:gdLst/>
              <a:ahLst/>
              <a:cxnLst/>
              <a:rect l="l" t="t" r="r" b="b"/>
              <a:pathLst>
                <a:path w="79" h="101" extrusionOk="0">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grpSp>
      <p:grpSp>
        <p:nvGrpSpPr>
          <p:cNvPr id="728" name="Google Shape;728;p10"/>
          <p:cNvGrpSpPr/>
          <p:nvPr/>
        </p:nvGrpSpPr>
        <p:grpSpPr>
          <a:xfrm rot="5825446">
            <a:off x="8675798" y="452755"/>
            <a:ext cx="408172" cy="350313"/>
            <a:chOff x="4634" y="754"/>
            <a:chExt cx="1164" cy="1332"/>
          </a:xfrm>
        </p:grpSpPr>
        <p:sp>
          <p:nvSpPr>
            <p:cNvPr id="729" name="Google Shape;729;p10"/>
            <p:cNvSpPr/>
            <p:nvPr/>
          </p:nvSpPr>
          <p:spPr>
            <a:xfrm>
              <a:off x="4634" y="754"/>
              <a:ext cx="1164" cy="1235"/>
            </a:xfrm>
            <a:custGeom>
              <a:avLst/>
              <a:gdLst/>
              <a:ahLst/>
              <a:cxnLst/>
              <a:rect l="l" t="t" r="r" b="b"/>
              <a:pathLst>
                <a:path w="493" h="523" extrusionOk="0">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730" name="Google Shape;730;p10"/>
            <p:cNvSpPr/>
            <p:nvPr/>
          </p:nvSpPr>
          <p:spPr>
            <a:xfrm>
              <a:off x="4733" y="829"/>
              <a:ext cx="987" cy="1002"/>
            </a:xfrm>
            <a:custGeom>
              <a:avLst/>
              <a:gdLst/>
              <a:ahLst/>
              <a:cxnLst/>
              <a:rect l="l" t="t" r="r" b="b"/>
              <a:pathLst>
                <a:path w="418" h="424" extrusionOk="0">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731" name="Google Shape;731;p10"/>
            <p:cNvSpPr/>
            <p:nvPr/>
          </p:nvSpPr>
          <p:spPr>
            <a:xfrm>
              <a:off x="5118" y="1094"/>
              <a:ext cx="163" cy="696"/>
            </a:xfrm>
            <a:custGeom>
              <a:avLst/>
              <a:gdLst/>
              <a:ahLst/>
              <a:cxnLst/>
              <a:rect l="l" t="t" r="r" b="b"/>
              <a:pathLst>
                <a:path w="69" h="295" extrusionOk="0">
                  <a:moveTo>
                    <a:pt x="53" y="295"/>
                  </a:moveTo>
                  <a:cubicBezTo>
                    <a:pt x="53" y="295"/>
                    <a:pt x="12" y="195"/>
                    <a:pt x="69" y="0"/>
                  </a:cubicBezTo>
                  <a:cubicBezTo>
                    <a:pt x="52" y="26"/>
                    <a:pt x="0" y="217"/>
                    <a:pt x="53" y="295"/>
                  </a:cubicBezTo>
                  <a:close/>
                </a:path>
              </a:pathLst>
            </a:custGeom>
            <a:solidFill>
              <a:srgbClr val="6E401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732" name="Google Shape;732;p10"/>
            <p:cNvSpPr/>
            <p:nvPr/>
          </p:nvSpPr>
          <p:spPr>
            <a:xfrm>
              <a:off x="4858" y="1299"/>
              <a:ext cx="317" cy="338"/>
            </a:xfrm>
            <a:custGeom>
              <a:avLst/>
              <a:gdLst/>
              <a:ahLst/>
              <a:cxnLst/>
              <a:rect l="l" t="t" r="r" b="b"/>
              <a:pathLst>
                <a:path w="134" h="143" extrusionOk="0">
                  <a:moveTo>
                    <a:pt x="134" y="143"/>
                  </a:moveTo>
                  <a:cubicBezTo>
                    <a:pt x="134" y="143"/>
                    <a:pt x="68" y="117"/>
                    <a:pt x="0" y="0"/>
                  </a:cubicBezTo>
                  <a:cubicBezTo>
                    <a:pt x="5" y="20"/>
                    <a:pt x="72" y="133"/>
                    <a:pt x="134" y="143"/>
                  </a:cubicBezTo>
                  <a:close/>
                </a:path>
              </a:pathLst>
            </a:custGeom>
            <a:solidFill>
              <a:srgbClr val="6E401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733" name="Google Shape;733;p10"/>
            <p:cNvSpPr/>
            <p:nvPr/>
          </p:nvSpPr>
          <p:spPr>
            <a:xfrm>
              <a:off x="4912" y="1710"/>
              <a:ext cx="277" cy="95"/>
            </a:xfrm>
            <a:custGeom>
              <a:avLst/>
              <a:gdLst/>
              <a:ahLst/>
              <a:cxnLst/>
              <a:rect l="l" t="t" r="r" b="b"/>
              <a:pathLst>
                <a:path w="117" h="40" extrusionOk="0">
                  <a:moveTo>
                    <a:pt x="117" y="22"/>
                  </a:moveTo>
                  <a:cubicBezTo>
                    <a:pt x="117" y="22"/>
                    <a:pt x="75" y="34"/>
                    <a:pt x="0" y="0"/>
                  </a:cubicBezTo>
                  <a:cubicBezTo>
                    <a:pt x="9" y="8"/>
                    <a:pt x="82" y="40"/>
                    <a:pt x="117" y="22"/>
                  </a:cubicBezTo>
                  <a:close/>
                </a:path>
              </a:pathLst>
            </a:custGeom>
            <a:solidFill>
              <a:srgbClr val="6E401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734" name="Google Shape;734;p10"/>
            <p:cNvSpPr/>
            <p:nvPr/>
          </p:nvSpPr>
          <p:spPr>
            <a:xfrm>
              <a:off x="5257" y="1401"/>
              <a:ext cx="387" cy="260"/>
            </a:xfrm>
            <a:custGeom>
              <a:avLst/>
              <a:gdLst/>
              <a:ahLst/>
              <a:cxnLst/>
              <a:rect l="l" t="t" r="r" b="b"/>
              <a:pathLst>
                <a:path w="164" h="110" extrusionOk="0">
                  <a:moveTo>
                    <a:pt x="0" y="105"/>
                  </a:moveTo>
                  <a:cubicBezTo>
                    <a:pt x="0" y="105"/>
                    <a:pt x="70" y="96"/>
                    <a:pt x="164" y="0"/>
                  </a:cubicBezTo>
                  <a:cubicBezTo>
                    <a:pt x="155" y="18"/>
                    <a:pt x="62" y="110"/>
                    <a:pt x="0" y="105"/>
                  </a:cubicBezTo>
                  <a:close/>
                </a:path>
              </a:pathLst>
            </a:custGeom>
            <a:solidFill>
              <a:srgbClr val="6E401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735" name="Google Shape;735;p10"/>
            <p:cNvSpPr/>
            <p:nvPr/>
          </p:nvSpPr>
          <p:spPr>
            <a:xfrm>
              <a:off x="5238" y="1701"/>
              <a:ext cx="373" cy="118"/>
            </a:xfrm>
            <a:custGeom>
              <a:avLst/>
              <a:gdLst/>
              <a:ahLst/>
              <a:cxnLst/>
              <a:rect l="l" t="t" r="r" b="b"/>
              <a:pathLst>
                <a:path w="158" h="50" extrusionOk="0">
                  <a:moveTo>
                    <a:pt x="0" y="26"/>
                  </a:moveTo>
                  <a:cubicBezTo>
                    <a:pt x="0" y="26"/>
                    <a:pt x="55" y="43"/>
                    <a:pt x="158" y="0"/>
                  </a:cubicBezTo>
                  <a:cubicBezTo>
                    <a:pt x="144" y="11"/>
                    <a:pt x="45" y="50"/>
                    <a:pt x="0" y="26"/>
                  </a:cubicBezTo>
                  <a:close/>
                </a:path>
              </a:pathLst>
            </a:custGeom>
            <a:solidFill>
              <a:srgbClr val="6E401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736" name="Google Shape;736;p10"/>
            <p:cNvSpPr/>
            <p:nvPr/>
          </p:nvSpPr>
          <p:spPr>
            <a:xfrm>
              <a:off x="5042" y="1847"/>
              <a:ext cx="187" cy="239"/>
            </a:xfrm>
            <a:custGeom>
              <a:avLst/>
              <a:gdLst/>
              <a:ahLst/>
              <a:cxnLst/>
              <a:rect l="l" t="t" r="r" b="b"/>
              <a:pathLst>
                <a:path w="79" h="101" extrusionOk="0">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grpSp>
      <p:grpSp>
        <p:nvGrpSpPr>
          <p:cNvPr id="737" name="Google Shape;737;p10"/>
          <p:cNvGrpSpPr/>
          <p:nvPr/>
        </p:nvGrpSpPr>
        <p:grpSpPr>
          <a:xfrm>
            <a:off x="17578" y="3048994"/>
            <a:ext cx="291131" cy="364678"/>
            <a:chOff x="3636" y="1964"/>
            <a:chExt cx="413" cy="388"/>
          </a:xfrm>
        </p:grpSpPr>
        <p:sp>
          <p:nvSpPr>
            <p:cNvPr id="738" name="Google Shape;738;p10"/>
            <p:cNvSpPr/>
            <p:nvPr/>
          </p:nvSpPr>
          <p:spPr>
            <a:xfrm>
              <a:off x="3971" y="1976"/>
              <a:ext cx="78" cy="109"/>
            </a:xfrm>
            <a:custGeom>
              <a:avLst/>
              <a:gdLst/>
              <a:ahLst/>
              <a:cxnLst/>
              <a:rect l="l" t="t" r="r" b="b"/>
              <a:pathLst>
                <a:path w="33" h="46" extrusionOk="0">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739" name="Google Shape;739;p10"/>
            <p:cNvSpPr/>
            <p:nvPr/>
          </p:nvSpPr>
          <p:spPr>
            <a:xfrm>
              <a:off x="3636" y="1964"/>
              <a:ext cx="413" cy="388"/>
            </a:xfrm>
            <a:custGeom>
              <a:avLst/>
              <a:gdLst/>
              <a:ahLst/>
              <a:cxnLst/>
              <a:rect l="l" t="t" r="r" b="b"/>
              <a:pathLst>
                <a:path w="175" h="164" extrusionOk="0">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740" name="Google Shape;740;p10"/>
            <p:cNvSpPr/>
            <p:nvPr/>
          </p:nvSpPr>
          <p:spPr>
            <a:xfrm>
              <a:off x="3676" y="1964"/>
              <a:ext cx="364" cy="367"/>
            </a:xfrm>
            <a:custGeom>
              <a:avLst/>
              <a:gdLst/>
              <a:ahLst/>
              <a:cxnLst/>
              <a:rect l="l" t="t" r="r" b="b"/>
              <a:pathLst>
                <a:path w="154" h="155" extrusionOk="0">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741" name="Google Shape;741;p10"/>
            <p:cNvSpPr/>
            <p:nvPr/>
          </p:nvSpPr>
          <p:spPr>
            <a:xfrm>
              <a:off x="3771" y="2080"/>
              <a:ext cx="207" cy="116"/>
            </a:xfrm>
            <a:custGeom>
              <a:avLst/>
              <a:gdLst/>
              <a:ahLst/>
              <a:cxnLst/>
              <a:rect l="l" t="t" r="r" b="b"/>
              <a:pathLst>
                <a:path w="88" h="49" extrusionOk="0">
                  <a:moveTo>
                    <a:pt x="88" y="0"/>
                  </a:moveTo>
                  <a:cubicBezTo>
                    <a:pt x="88" y="0"/>
                    <a:pt x="66" y="29"/>
                    <a:pt x="0" y="49"/>
                  </a:cubicBezTo>
                  <a:cubicBezTo>
                    <a:pt x="10" y="49"/>
                    <a:pt x="75" y="29"/>
                    <a:pt x="88" y="0"/>
                  </a:cubicBezTo>
                  <a:close/>
                </a:path>
              </a:pathLst>
            </a:custGeom>
            <a:solidFill>
              <a:srgbClr val="B56A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742" name="Google Shape;742;p10"/>
            <p:cNvSpPr/>
            <p:nvPr/>
          </p:nvSpPr>
          <p:spPr>
            <a:xfrm>
              <a:off x="3905" y="2128"/>
              <a:ext cx="59" cy="151"/>
            </a:xfrm>
            <a:custGeom>
              <a:avLst/>
              <a:gdLst/>
              <a:ahLst/>
              <a:cxnLst/>
              <a:rect l="l" t="t" r="r" b="b"/>
              <a:pathLst>
                <a:path w="25" h="64" extrusionOk="0">
                  <a:moveTo>
                    <a:pt x="18" y="0"/>
                  </a:moveTo>
                  <a:cubicBezTo>
                    <a:pt x="18" y="0"/>
                    <a:pt x="22" y="24"/>
                    <a:pt x="0" y="64"/>
                  </a:cubicBezTo>
                  <a:cubicBezTo>
                    <a:pt x="5" y="59"/>
                    <a:pt x="25" y="20"/>
                    <a:pt x="18" y="0"/>
                  </a:cubicBezTo>
                  <a:close/>
                </a:path>
              </a:pathLst>
            </a:custGeom>
            <a:solidFill>
              <a:srgbClr val="B56A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743" name="Google Shape;743;p10"/>
            <p:cNvSpPr/>
            <p:nvPr/>
          </p:nvSpPr>
          <p:spPr>
            <a:xfrm>
              <a:off x="3983" y="2106"/>
              <a:ext cx="38" cy="90"/>
            </a:xfrm>
            <a:custGeom>
              <a:avLst/>
              <a:gdLst/>
              <a:ahLst/>
              <a:cxnLst/>
              <a:rect l="l" t="t" r="r" b="b"/>
              <a:pathLst>
                <a:path w="16" h="38" extrusionOk="0">
                  <a:moveTo>
                    <a:pt x="0" y="0"/>
                  </a:moveTo>
                  <a:cubicBezTo>
                    <a:pt x="0" y="0"/>
                    <a:pt x="11" y="10"/>
                    <a:pt x="15" y="38"/>
                  </a:cubicBezTo>
                  <a:cubicBezTo>
                    <a:pt x="16" y="33"/>
                    <a:pt x="11" y="7"/>
                    <a:pt x="0" y="0"/>
                  </a:cubicBezTo>
                  <a:close/>
                </a:path>
              </a:pathLst>
            </a:custGeom>
            <a:solidFill>
              <a:srgbClr val="B56A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744" name="Google Shape;744;p10"/>
            <p:cNvSpPr/>
            <p:nvPr/>
          </p:nvSpPr>
          <p:spPr>
            <a:xfrm>
              <a:off x="3910" y="2005"/>
              <a:ext cx="54" cy="78"/>
            </a:xfrm>
            <a:custGeom>
              <a:avLst/>
              <a:gdLst/>
              <a:ahLst/>
              <a:cxnLst/>
              <a:rect l="l" t="t" r="r" b="b"/>
              <a:pathLst>
                <a:path w="23" h="33" extrusionOk="0">
                  <a:moveTo>
                    <a:pt x="23" y="33"/>
                  </a:moveTo>
                  <a:cubicBezTo>
                    <a:pt x="23" y="33"/>
                    <a:pt x="20" y="19"/>
                    <a:pt x="0" y="0"/>
                  </a:cubicBezTo>
                  <a:cubicBezTo>
                    <a:pt x="3" y="1"/>
                    <a:pt x="23" y="20"/>
                    <a:pt x="23" y="33"/>
                  </a:cubicBezTo>
                  <a:close/>
                </a:path>
              </a:pathLst>
            </a:custGeom>
            <a:solidFill>
              <a:srgbClr val="B56A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745" name="Google Shape;745;p10"/>
            <p:cNvSpPr/>
            <p:nvPr/>
          </p:nvSpPr>
          <p:spPr>
            <a:xfrm>
              <a:off x="3794" y="2033"/>
              <a:ext cx="140" cy="69"/>
            </a:xfrm>
            <a:custGeom>
              <a:avLst/>
              <a:gdLst/>
              <a:ahLst/>
              <a:cxnLst/>
              <a:rect l="l" t="t" r="r" b="b"/>
              <a:pathLst>
                <a:path w="59" h="29" extrusionOk="0">
                  <a:moveTo>
                    <a:pt x="59" y="29"/>
                  </a:moveTo>
                  <a:cubicBezTo>
                    <a:pt x="59" y="29"/>
                    <a:pt x="44" y="10"/>
                    <a:pt x="0" y="0"/>
                  </a:cubicBezTo>
                  <a:cubicBezTo>
                    <a:pt x="6" y="0"/>
                    <a:pt x="50" y="10"/>
                    <a:pt x="59" y="29"/>
                  </a:cubicBezTo>
                  <a:close/>
                </a:path>
              </a:pathLst>
            </a:custGeom>
            <a:solidFill>
              <a:srgbClr val="B56A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grpSp>
      <p:sp>
        <p:nvSpPr>
          <p:cNvPr id="746" name="Google Shape;746;p10"/>
          <p:cNvSpPr txBox="1">
            <a:spLocks noGrp="1"/>
          </p:cNvSpPr>
          <p:nvPr>
            <p:ph type="title"/>
          </p:nvPr>
        </p:nvSpPr>
        <p:spPr>
          <a:xfrm>
            <a:off x="1526178" y="828877"/>
            <a:ext cx="4543914" cy="3507549"/>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6000"/>
              <a:buFont typeface="Arial"/>
              <a:buNone/>
              <a:defRPr sz="6000" b="0" i="0" u="none" strike="noStrike" cap="non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7" name="Google Shape;747;p10"/>
          <p:cNvSpPr txBox="1">
            <a:spLocks noGrp="1"/>
          </p:cNvSpPr>
          <p:nvPr>
            <p:ph type="dt" idx="10"/>
          </p:nvPr>
        </p:nvSpPr>
        <p:spPr>
          <a:xfrm>
            <a:off x="6656832" y="6601968"/>
            <a:ext cx="720090" cy="2377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800">
                <a:solidFill>
                  <a:schemeClr val="dk1"/>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9pPr>
          </a:lstStyle>
          <a:p>
            <a:endParaRPr/>
          </a:p>
        </p:txBody>
      </p:sp>
      <p:sp>
        <p:nvSpPr>
          <p:cNvPr id="748" name="Google Shape;748;p10"/>
          <p:cNvSpPr txBox="1">
            <a:spLocks noGrp="1"/>
          </p:cNvSpPr>
          <p:nvPr>
            <p:ph type="ftr" idx="11"/>
          </p:nvPr>
        </p:nvSpPr>
        <p:spPr>
          <a:xfrm>
            <a:off x="1141809" y="6601968"/>
            <a:ext cx="5233845" cy="2377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cap="none">
                <a:solidFill>
                  <a:schemeClr val="dk1"/>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9pPr>
          </a:lstStyle>
          <a:p>
            <a:endParaRPr/>
          </a:p>
        </p:txBody>
      </p:sp>
      <p:sp>
        <p:nvSpPr>
          <p:cNvPr id="749" name="Google Shape;749;p10"/>
          <p:cNvSpPr txBox="1">
            <a:spLocks noGrp="1"/>
          </p:cNvSpPr>
          <p:nvPr>
            <p:ph type="sldNum" idx="12"/>
          </p:nvPr>
        </p:nvSpPr>
        <p:spPr>
          <a:xfrm>
            <a:off x="7517511" y="6601968"/>
            <a:ext cx="480060" cy="2377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a:solidFill>
                  <a:schemeClr val="dk1"/>
                </a:solidFill>
                <a:latin typeface="Cambria"/>
                <a:ea typeface="Cambria"/>
                <a:cs typeface="Cambria"/>
                <a:sym typeface="Cambria"/>
              </a:defRPr>
            </a:lvl1pPr>
            <a:lvl2pPr marL="0" marR="0" lvl="1" indent="0" algn="r" rtl="0">
              <a:spcBef>
                <a:spcPts val="0"/>
              </a:spcBef>
              <a:buNone/>
              <a:defRPr sz="800">
                <a:solidFill>
                  <a:schemeClr val="dk1"/>
                </a:solidFill>
                <a:latin typeface="Cambria"/>
                <a:ea typeface="Cambria"/>
                <a:cs typeface="Cambria"/>
                <a:sym typeface="Cambria"/>
              </a:defRPr>
            </a:lvl2pPr>
            <a:lvl3pPr marL="0" marR="0" lvl="2" indent="0" algn="r" rtl="0">
              <a:spcBef>
                <a:spcPts val="0"/>
              </a:spcBef>
              <a:buNone/>
              <a:defRPr sz="800">
                <a:solidFill>
                  <a:schemeClr val="dk1"/>
                </a:solidFill>
                <a:latin typeface="Cambria"/>
                <a:ea typeface="Cambria"/>
                <a:cs typeface="Cambria"/>
                <a:sym typeface="Cambria"/>
              </a:defRPr>
            </a:lvl3pPr>
            <a:lvl4pPr marL="0" marR="0" lvl="3" indent="0" algn="r" rtl="0">
              <a:spcBef>
                <a:spcPts val="0"/>
              </a:spcBef>
              <a:buNone/>
              <a:defRPr sz="800">
                <a:solidFill>
                  <a:schemeClr val="dk1"/>
                </a:solidFill>
                <a:latin typeface="Cambria"/>
                <a:ea typeface="Cambria"/>
                <a:cs typeface="Cambria"/>
                <a:sym typeface="Cambria"/>
              </a:defRPr>
            </a:lvl4pPr>
            <a:lvl5pPr marL="0" marR="0" lvl="4" indent="0" algn="r" rtl="0">
              <a:spcBef>
                <a:spcPts val="0"/>
              </a:spcBef>
              <a:buNone/>
              <a:defRPr sz="800">
                <a:solidFill>
                  <a:schemeClr val="dk1"/>
                </a:solidFill>
                <a:latin typeface="Cambria"/>
                <a:ea typeface="Cambria"/>
                <a:cs typeface="Cambria"/>
                <a:sym typeface="Cambria"/>
              </a:defRPr>
            </a:lvl5pPr>
            <a:lvl6pPr marL="0" marR="0" lvl="5" indent="0" algn="r" rtl="0">
              <a:spcBef>
                <a:spcPts val="0"/>
              </a:spcBef>
              <a:buNone/>
              <a:defRPr sz="800">
                <a:solidFill>
                  <a:schemeClr val="dk1"/>
                </a:solidFill>
                <a:latin typeface="Cambria"/>
                <a:ea typeface="Cambria"/>
                <a:cs typeface="Cambria"/>
                <a:sym typeface="Cambria"/>
              </a:defRPr>
            </a:lvl6pPr>
            <a:lvl7pPr marL="0" marR="0" lvl="6" indent="0" algn="r" rtl="0">
              <a:spcBef>
                <a:spcPts val="0"/>
              </a:spcBef>
              <a:buNone/>
              <a:defRPr sz="800">
                <a:solidFill>
                  <a:schemeClr val="dk1"/>
                </a:solidFill>
                <a:latin typeface="Cambria"/>
                <a:ea typeface="Cambria"/>
                <a:cs typeface="Cambria"/>
                <a:sym typeface="Cambria"/>
              </a:defRPr>
            </a:lvl7pPr>
            <a:lvl8pPr marL="0" marR="0" lvl="7" indent="0" algn="r" rtl="0">
              <a:spcBef>
                <a:spcPts val="0"/>
              </a:spcBef>
              <a:buNone/>
              <a:defRPr sz="800">
                <a:solidFill>
                  <a:schemeClr val="dk1"/>
                </a:solidFill>
                <a:latin typeface="Cambria"/>
                <a:ea typeface="Cambria"/>
                <a:cs typeface="Cambria"/>
                <a:sym typeface="Cambria"/>
              </a:defRPr>
            </a:lvl8pPr>
            <a:lvl9pPr marL="0" marR="0" lvl="8" indent="0" algn="r" rtl="0">
              <a:spcBef>
                <a:spcPts val="0"/>
              </a:spcBef>
              <a:buNone/>
              <a:defRPr sz="800">
                <a:solidFill>
                  <a:schemeClr val="dk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EE0F8"/>
            </a:gs>
            <a:gs pos="17000">
              <a:srgbClr val="BFEBFA"/>
            </a:gs>
            <a:gs pos="51000">
              <a:srgbClr val="DFF5FD"/>
            </a:gs>
            <a:gs pos="92000">
              <a:srgbClr val="FFFFFF"/>
            </a:gs>
            <a:gs pos="100000">
              <a:srgbClr val="FFFFFF"/>
            </a:gs>
          </a:gsLst>
          <a:lin ang="5400000" scaled="0"/>
        </a:gradFill>
        <a:effectLst/>
      </p:bgPr>
    </p:bg>
    <p:spTree>
      <p:nvGrpSpPr>
        <p:cNvPr id="1" name="Shape 9"/>
        <p:cNvGrpSpPr/>
        <p:nvPr/>
      </p:nvGrpSpPr>
      <p:grpSpPr>
        <a:xfrm>
          <a:off x="0" y="0"/>
          <a:ext cx="0" cy="0"/>
          <a:chOff x="0" y="0"/>
          <a:chExt cx="0" cy="0"/>
        </a:xfrm>
      </p:grpSpPr>
      <p:sp>
        <p:nvSpPr>
          <p:cNvPr id="10" name="Google Shape;10;p1"/>
          <p:cNvSpPr/>
          <p:nvPr/>
        </p:nvSpPr>
        <p:spPr>
          <a:xfrm>
            <a:off x="6571059" y="5521528"/>
            <a:ext cx="2571570" cy="1336472"/>
          </a:xfrm>
          <a:custGeom>
            <a:avLst/>
            <a:gdLst/>
            <a:ahLst/>
            <a:cxnLst/>
            <a:rect l="l" t="t" r="r" b="b"/>
            <a:pathLst>
              <a:path w="5150129" h="2763306" extrusionOk="0">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1" name="Google Shape;11;p1"/>
          <p:cNvSpPr/>
          <p:nvPr/>
        </p:nvSpPr>
        <p:spPr>
          <a:xfrm>
            <a:off x="1" y="5652179"/>
            <a:ext cx="8561363" cy="1205823"/>
          </a:xfrm>
          <a:custGeom>
            <a:avLst/>
            <a:gdLst/>
            <a:ahLst/>
            <a:cxnLst/>
            <a:rect l="l" t="t" r="r" b="b"/>
            <a:pathLst>
              <a:path w="12079179" h="2245075" extrusionOk="0">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2" name="Google Shape;12;p1"/>
          <p:cNvSpPr/>
          <p:nvPr/>
        </p:nvSpPr>
        <p:spPr>
          <a:xfrm>
            <a:off x="-10311" y="5865036"/>
            <a:ext cx="8561363" cy="1004325"/>
          </a:xfrm>
          <a:custGeom>
            <a:avLst/>
            <a:gdLst/>
            <a:ahLst/>
            <a:cxnLst/>
            <a:rect l="l" t="t" r="r" b="b"/>
            <a:pathLst>
              <a:path w="12079179" h="2313737" extrusionOk="0">
                <a:moveTo>
                  <a:pt x="0" y="572389"/>
                </a:moveTo>
                <a:cubicBezTo>
                  <a:pt x="3714822" y="-953059"/>
                  <a:pt x="10210727" y="897587"/>
                  <a:pt x="12079179" y="2313737"/>
                </a:cubicBezTo>
                <a:lnTo>
                  <a:pt x="0" y="2313737"/>
                </a:lnTo>
                <a:lnTo>
                  <a:pt x="0" y="572389"/>
                </a:lnTo>
                <a:close/>
              </a:path>
            </a:pathLst>
          </a:custGeom>
          <a:solidFill>
            <a:srgbClr val="AFAF5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grpSp>
        <p:nvGrpSpPr>
          <p:cNvPr id="13" name="Google Shape;13;p1"/>
          <p:cNvGrpSpPr/>
          <p:nvPr/>
        </p:nvGrpSpPr>
        <p:grpSpPr>
          <a:xfrm>
            <a:off x="8735766" y="947577"/>
            <a:ext cx="319984" cy="400819"/>
            <a:chOff x="3636" y="1964"/>
            <a:chExt cx="413" cy="388"/>
          </a:xfrm>
        </p:grpSpPr>
        <p:sp>
          <p:nvSpPr>
            <p:cNvPr id="14" name="Google Shape;14;p1"/>
            <p:cNvSpPr/>
            <p:nvPr/>
          </p:nvSpPr>
          <p:spPr>
            <a:xfrm>
              <a:off x="3971" y="1976"/>
              <a:ext cx="78" cy="109"/>
            </a:xfrm>
            <a:custGeom>
              <a:avLst/>
              <a:gdLst/>
              <a:ahLst/>
              <a:cxnLst/>
              <a:rect l="l" t="t" r="r" b="b"/>
              <a:pathLst>
                <a:path w="33" h="46" extrusionOk="0">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5" name="Google Shape;15;p1"/>
            <p:cNvSpPr/>
            <p:nvPr/>
          </p:nvSpPr>
          <p:spPr>
            <a:xfrm>
              <a:off x="3636" y="1964"/>
              <a:ext cx="413" cy="388"/>
            </a:xfrm>
            <a:custGeom>
              <a:avLst/>
              <a:gdLst/>
              <a:ahLst/>
              <a:cxnLst/>
              <a:rect l="l" t="t" r="r" b="b"/>
              <a:pathLst>
                <a:path w="175" h="164" extrusionOk="0">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6" name="Google Shape;16;p1"/>
            <p:cNvSpPr/>
            <p:nvPr/>
          </p:nvSpPr>
          <p:spPr>
            <a:xfrm>
              <a:off x="3676" y="1964"/>
              <a:ext cx="364" cy="367"/>
            </a:xfrm>
            <a:custGeom>
              <a:avLst/>
              <a:gdLst/>
              <a:ahLst/>
              <a:cxnLst/>
              <a:rect l="l" t="t" r="r" b="b"/>
              <a:pathLst>
                <a:path w="154" h="155" extrusionOk="0">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7" name="Google Shape;17;p1"/>
            <p:cNvSpPr/>
            <p:nvPr/>
          </p:nvSpPr>
          <p:spPr>
            <a:xfrm>
              <a:off x="3771" y="2080"/>
              <a:ext cx="207" cy="116"/>
            </a:xfrm>
            <a:custGeom>
              <a:avLst/>
              <a:gdLst/>
              <a:ahLst/>
              <a:cxnLst/>
              <a:rect l="l" t="t" r="r" b="b"/>
              <a:pathLst>
                <a:path w="88" h="49" extrusionOk="0">
                  <a:moveTo>
                    <a:pt x="88" y="0"/>
                  </a:moveTo>
                  <a:cubicBezTo>
                    <a:pt x="88" y="0"/>
                    <a:pt x="66" y="29"/>
                    <a:pt x="0" y="49"/>
                  </a:cubicBezTo>
                  <a:cubicBezTo>
                    <a:pt x="10" y="49"/>
                    <a:pt x="75" y="29"/>
                    <a:pt x="88" y="0"/>
                  </a:cubicBezTo>
                  <a:close/>
                </a:path>
              </a:pathLst>
            </a:custGeom>
            <a:solidFill>
              <a:srgbClr val="B56A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8" name="Google Shape;18;p1"/>
            <p:cNvSpPr/>
            <p:nvPr/>
          </p:nvSpPr>
          <p:spPr>
            <a:xfrm>
              <a:off x="3905" y="2128"/>
              <a:ext cx="59" cy="151"/>
            </a:xfrm>
            <a:custGeom>
              <a:avLst/>
              <a:gdLst/>
              <a:ahLst/>
              <a:cxnLst/>
              <a:rect l="l" t="t" r="r" b="b"/>
              <a:pathLst>
                <a:path w="25" h="64" extrusionOk="0">
                  <a:moveTo>
                    <a:pt x="18" y="0"/>
                  </a:moveTo>
                  <a:cubicBezTo>
                    <a:pt x="18" y="0"/>
                    <a:pt x="22" y="24"/>
                    <a:pt x="0" y="64"/>
                  </a:cubicBezTo>
                  <a:cubicBezTo>
                    <a:pt x="5" y="59"/>
                    <a:pt x="25" y="20"/>
                    <a:pt x="18" y="0"/>
                  </a:cubicBezTo>
                  <a:close/>
                </a:path>
              </a:pathLst>
            </a:custGeom>
            <a:solidFill>
              <a:srgbClr val="B56A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19" name="Google Shape;19;p1"/>
            <p:cNvSpPr/>
            <p:nvPr/>
          </p:nvSpPr>
          <p:spPr>
            <a:xfrm>
              <a:off x="3983" y="2106"/>
              <a:ext cx="38" cy="90"/>
            </a:xfrm>
            <a:custGeom>
              <a:avLst/>
              <a:gdLst/>
              <a:ahLst/>
              <a:cxnLst/>
              <a:rect l="l" t="t" r="r" b="b"/>
              <a:pathLst>
                <a:path w="16" h="38" extrusionOk="0">
                  <a:moveTo>
                    <a:pt x="0" y="0"/>
                  </a:moveTo>
                  <a:cubicBezTo>
                    <a:pt x="0" y="0"/>
                    <a:pt x="11" y="10"/>
                    <a:pt x="15" y="38"/>
                  </a:cubicBezTo>
                  <a:cubicBezTo>
                    <a:pt x="16" y="33"/>
                    <a:pt x="11" y="7"/>
                    <a:pt x="0" y="0"/>
                  </a:cubicBezTo>
                  <a:close/>
                </a:path>
              </a:pathLst>
            </a:custGeom>
            <a:solidFill>
              <a:srgbClr val="B56A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20" name="Google Shape;20;p1"/>
            <p:cNvSpPr/>
            <p:nvPr/>
          </p:nvSpPr>
          <p:spPr>
            <a:xfrm>
              <a:off x="3910" y="2005"/>
              <a:ext cx="54" cy="78"/>
            </a:xfrm>
            <a:custGeom>
              <a:avLst/>
              <a:gdLst/>
              <a:ahLst/>
              <a:cxnLst/>
              <a:rect l="l" t="t" r="r" b="b"/>
              <a:pathLst>
                <a:path w="23" h="33" extrusionOk="0">
                  <a:moveTo>
                    <a:pt x="23" y="33"/>
                  </a:moveTo>
                  <a:cubicBezTo>
                    <a:pt x="23" y="33"/>
                    <a:pt x="20" y="19"/>
                    <a:pt x="0" y="0"/>
                  </a:cubicBezTo>
                  <a:cubicBezTo>
                    <a:pt x="3" y="1"/>
                    <a:pt x="23" y="20"/>
                    <a:pt x="23" y="33"/>
                  </a:cubicBezTo>
                  <a:close/>
                </a:path>
              </a:pathLst>
            </a:custGeom>
            <a:solidFill>
              <a:srgbClr val="B56A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21" name="Google Shape;21;p1"/>
            <p:cNvSpPr/>
            <p:nvPr/>
          </p:nvSpPr>
          <p:spPr>
            <a:xfrm>
              <a:off x="3794" y="2033"/>
              <a:ext cx="140" cy="69"/>
            </a:xfrm>
            <a:custGeom>
              <a:avLst/>
              <a:gdLst/>
              <a:ahLst/>
              <a:cxnLst/>
              <a:rect l="l" t="t" r="r" b="b"/>
              <a:pathLst>
                <a:path w="59" h="29" extrusionOk="0">
                  <a:moveTo>
                    <a:pt x="59" y="29"/>
                  </a:moveTo>
                  <a:cubicBezTo>
                    <a:pt x="59" y="29"/>
                    <a:pt x="44" y="10"/>
                    <a:pt x="0" y="0"/>
                  </a:cubicBezTo>
                  <a:cubicBezTo>
                    <a:pt x="6" y="0"/>
                    <a:pt x="50" y="10"/>
                    <a:pt x="59" y="29"/>
                  </a:cubicBezTo>
                  <a:close/>
                </a:path>
              </a:pathLst>
            </a:custGeom>
            <a:solidFill>
              <a:srgbClr val="B56A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grpSp>
      <p:grpSp>
        <p:nvGrpSpPr>
          <p:cNvPr id="22" name="Google Shape;22;p1"/>
          <p:cNvGrpSpPr/>
          <p:nvPr/>
        </p:nvGrpSpPr>
        <p:grpSpPr>
          <a:xfrm>
            <a:off x="8481696" y="6212029"/>
            <a:ext cx="656603" cy="645972"/>
            <a:chOff x="7344986" y="5566058"/>
            <a:chExt cx="1750940" cy="1291943"/>
          </a:xfrm>
        </p:grpSpPr>
        <p:sp>
          <p:nvSpPr>
            <p:cNvPr id="23" name="Google Shape;23;p1"/>
            <p:cNvSpPr/>
            <p:nvPr/>
          </p:nvSpPr>
          <p:spPr>
            <a:xfrm>
              <a:off x="7344986" y="5566058"/>
              <a:ext cx="1750940" cy="1291943"/>
            </a:xfrm>
            <a:custGeom>
              <a:avLst/>
              <a:gdLst/>
              <a:ahLst/>
              <a:cxnLst/>
              <a:rect l="l" t="t" r="r" b="b"/>
              <a:pathLst>
                <a:path w="549" h="405" extrusionOk="0">
                  <a:moveTo>
                    <a:pt x="549" y="95"/>
                  </a:moveTo>
                  <a:cubicBezTo>
                    <a:pt x="512" y="64"/>
                    <a:pt x="466" y="54"/>
                    <a:pt x="466" y="54"/>
                  </a:cubicBezTo>
                  <a:cubicBezTo>
                    <a:pt x="466" y="54"/>
                    <a:pt x="485" y="101"/>
                    <a:pt x="488" y="132"/>
                  </a:cubicBezTo>
                  <a:cubicBezTo>
                    <a:pt x="395" y="0"/>
                    <a:pt x="259" y="41"/>
                    <a:pt x="259" y="41"/>
                  </a:cubicBezTo>
                  <a:cubicBezTo>
                    <a:pt x="259" y="41"/>
                    <a:pt x="259" y="41"/>
                    <a:pt x="358" y="241"/>
                  </a:cubicBezTo>
                  <a:cubicBezTo>
                    <a:pt x="358" y="241"/>
                    <a:pt x="358" y="241"/>
                    <a:pt x="0" y="229"/>
                  </a:cubicBezTo>
                  <a:cubicBezTo>
                    <a:pt x="0" y="229"/>
                    <a:pt x="28" y="268"/>
                    <a:pt x="96" y="324"/>
                  </a:cubicBezTo>
                  <a:cubicBezTo>
                    <a:pt x="138" y="358"/>
                    <a:pt x="199" y="388"/>
                    <a:pt x="248" y="405"/>
                  </a:cubicBezTo>
                  <a:cubicBezTo>
                    <a:pt x="549" y="405"/>
                    <a:pt x="549" y="405"/>
                    <a:pt x="549" y="405"/>
                  </a:cubicBezTo>
                  <a:cubicBezTo>
                    <a:pt x="549" y="95"/>
                    <a:pt x="549" y="95"/>
                    <a:pt x="549" y="95"/>
                  </a:cubicBezTo>
                  <a:cubicBezTo>
                    <a:pt x="549" y="95"/>
                    <a:pt x="549" y="95"/>
                    <a:pt x="549" y="95"/>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24" name="Google Shape;24;p1"/>
            <p:cNvSpPr/>
            <p:nvPr/>
          </p:nvSpPr>
          <p:spPr>
            <a:xfrm>
              <a:off x="7529935" y="5745606"/>
              <a:ext cx="1565991" cy="1112394"/>
            </a:xfrm>
            <a:custGeom>
              <a:avLst/>
              <a:gdLst/>
              <a:ahLst/>
              <a:cxnLst/>
              <a:rect l="l" t="t" r="r" b="b"/>
              <a:pathLst>
                <a:path w="491" h="349" extrusionOk="0">
                  <a:moveTo>
                    <a:pt x="491" y="64"/>
                  </a:moveTo>
                  <a:cubicBezTo>
                    <a:pt x="480" y="49"/>
                    <a:pt x="466" y="39"/>
                    <a:pt x="449" y="37"/>
                  </a:cubicBezTo>
                  <a:cubicBezTo>
                    <a:pt x="475" y="84"/>
                    <a:pt x="455" y="142"/>
                    <a:pt x="455" y="142"/>
                  </a:cubicBezTo>
                  <a:cubicBezTo>
                    <a:pt x="455" y="142"/>
                    <a:pt x="341" y="0"/>
                    <a:pt x="242" y="3"/>
                  </a:cubicBezTo>
                  <a:cubicBezTo>
                    <a:pt x="285" y="66"/>
                    <a:pt x="341" y="205"/>
                    <a:pt x="341" y="205"/>
                  </a:cubicBezTo>
                  <a:cubicBezTo>
                    <a:pt x="341" y="205"/>
                    <a:pt x="125" y="214"/>
                    <a:pt x="0" y="196"/>
                  </a:cubicBezTo>
                  <a:cubicBezTo>
                    <a:pt x="65" y="275"/>
                    <a:pt x="219" y="330"/>
                    <a:pt x="310" y="340"/>
                  </a:cubicBezTo>
                  <a:cubicBezTo>
                    <a:pt x="310" y="343"/>
                    <a:pt x="309" y="346"/>
                    <a:pt x="308" y="349"/>
                  </a:cubicBezTo>
                  <a:cubicBezTo>
                    <a:pt x="491" y="349"/>
                    <a:pt x="491" y="349"/>
                    <a:pt x="491" y="349"/>
                  </a:cubicBezTo>
                  <a:cubicBezTo>
                    <a:pt x="491" y="64"/>
                    <a:pt x="491" y="64"/>
                    <a:pt x="491" y="64"/>
                  </a:cubicBezTo>
                  <a:cubicBezTo>
                    <a:pt x="491" y="64"/>
                    <a:pt x="491" y="64"/>
                    <a:pt x="491" y="64"/>
                  </a:cubicBezTo>
                  <a:close/>
                </a:path>
              </a:pathLst>
            </a:custGeom>
            <a:solidFill>
              <a:srgbClr val="FABD4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25" name="Google Shape;25;p1"/>
            <p:cNvSpPr/>
            <p:nvPr/>
          </p:nvSpPr>
          <p:spPr>
            <a:xfrm>
              <a:off x="7988933" y="6516452"/>
              <a:ext cx="1106993" cy="217349"/>
            </a:xfrm>
            <a:custGeom>
              <a:avLst/>
              <a:gdLst/>
              <a:ahLst/>
              <a:cxnLst/>
              <a:rect l="l" t="t" r="r" b="b"/>
              <a:pathLst>
                <a:path w="347" h="68" extrusionOk="0">
                  <a:moveTo>
                    <a:pt x="0" y="0"/>
                  </a:moveTo>
                  <a:cubicBezTo>
                    <a:pt x="30" y="18"/>
                    <a:pt x="238" y="68"/>
                    <a:pt x="347" y="22"/>
                  </a:cubicBezTo>
                  <a:cubicBezTo>
                    <a:pt x="347" y="15"/>
                    <a:pt x="347" y="15"/>
                    <a:pt x="347" y="15"/>
                  </a:cubicBezTo>
                  <a:cubicBezTo>
                    <a:pt x="298" y="28"/>
                    <a:pt x="182" y="46"/>
                    <a:pt x="0" y="0"/>
                  </a:cubicBezTo>
                  <a:close/>
                </a:path>
              </a:pathLst>
            </a:custGeom>
            <a:solidFill>
              <a:srgbClr val="B66B2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26" name="Google Shape;26;p1"/>
            <p:cNvSpPr/>
            <p:nvPr/>
          </p:nvSpPr>
          <p:spPr>
            <a:xfrm>
              <a:off x="8805678" y="6670351"/>
              <a:ext cx="121499" cy="187649"/>
            </a:xfrm>
            <a:custGeom>
              <a:avLst/>
              <a:gdLst/>
              <a:ahLst/>
              <a:cxnLst/>
              <a:rect l="l" t="t" r="r" b="b"/>
              <a:pathLst>
                <a:path w="38" h="59" extrusionOk="0">
                  <a:moveTo>
                    <a:pt x="38" y="0"/>
                  </a:moveTo>
                  <a:cubicBezTo>
                    <a:pt x="38" y="0"/>
                    <a:pt x="29" y="23"/>
                    <a:pt x="0" y="59"/>
                  </a:cubicBezTo>
                  <a:cubicBezTo>
                    <a:pt x="10" y="59"/>
                    <a:pt x="10" y="59"/>
                    <a:pt x="10" y="59"/>
                  </a:cubicBezTo>
                  <a:cubicBezTo>
                    <a:pt x="25" y="39"/>
                    <a:pt x="35" y="19"/>
                    <a:pt x="38" y="0"/>
                  </a:cubicBezTo>
                  <a:close/>
                </a:path>
              </a:pathLst>
            </a:custGeom>
            <a:solidFill>
              <a:srgbClr val="B66B2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27" name="Google Shape;27;p1"/>
            <p:cNvSpPr/>
            <p:nvPr/>
          </p:nvSpPr>
          <p:spPr>
            <a:xfrm>
              <a:off x="9067576" y="6034505"/>
              <a:ext cx="28350" cy="93149"/>
            </a:xfrm>
            <a:custGeom>
              <a:avLst/>
              <a:gdLst/>
              <a:ahLst/>
              <a:cxnLst/>
              <a:rect l="l" t="t" r="r" b="b"/>
              <a:pathLst>
                <a:path w="9" h="29" extrusionOk="0">
                  <a:moveTo>
                    <a:pt x="0" y="0"/>
                  </a:moveTo>
                  <a:cubicBezTo>
                    <a:pt x="4" y="10"/>
                    <a:pt x="7" y="21"/>
                    <a:pt x="9" y="29"/>
                  </a:cubicBezTo>
                  <a:cubicBezTo>
                    <a:pt x="9" y="20"/>
                    <a:pt x="9" y="20"/>
                    <a:pt x="9" y="20"/>
                  </a:cubicBezTo>
                  <a:cubicBezTo>
                    <a:pt x="6" y="10"/>
                    <a:pt x="3" y="4"/>
                    <a:pt x="0" y="0"/>
                  </a:cubicBezTo>
                  <a:close/>
                </a:path>
              </a:pathLst>
            </a:custGeom>
            <a:solidFill>
              <a:srgbClr val="B66B2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28" name="Google Shape;28;p1"/>
            <p:cNvSpPr/>
            <p:nvPr/>
          </p:nvSpPr>
          <p:spPr>
            <a:xfrm>
              <a:off x="8489780" y="5872506"/>
              <a:ext cx="458997" cy="657446"/>
            </a:xfrm>
            <a:custGeom>
              <a:avLst/>
              <a:gdLst/>
              <a:ahLst/>
              <a:cxnLst/>
              <a:rect l="l" t="t" r="r" b="b"/>
              <a:pathLst>
                <a:path w="144" h="206" extrusionOk="0">
                  <a:moveTo>
                    <a:pt x="142" y="206"/>
                  </a:moveTo>
                  <a:cubicBezTo>
                    <a:pt x="142" y="206"/>
                    <a:pt x="127" y="116"/>
                    <a:pt x="0" y="0"/>
                  </a:cubicBezTo>
                  <a:cubicBezTo>
                    <a:pt x="24" y="11"/>
                    <a:pt x="144" y="126"/>
                    <a:pt x="142" y="206"/>
                  </a:cubicBezTo>
                  <a:close/>
                </a:path>
              </a:pathLst>
            </a:custGeom>
            <a:solidFill>
              <a:srgbClr val="B66B2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grpSp>
      <p:grpSp>
        <p:nvGrpSpPr>
          <p:cNvPr id="29" name="Google Shape;29;p1"/>
          <p:cNvGrpSpPr/>
          <p:nvPr/>
        </p:nvGrpSpPr>
        <p:grpSpPr>
          <a:xfrm>
            <a:off x="1831" y="2873890"/>
            <a:ext cx="447921" cy="789302"/>
            <a:chOff x="2121" y="1060"/>
            <a:chExt cx="597" cy="789"/>
          </a:xfrm>
        </p:grpSpPr>
        <p:sp>
          <p:nvSpPr>
            <p:cNvPr id="30" name="Google Shape;30;p1"/>
            <p:cNvSpPr/>
            <p:nvPr/>
          </p:nvSpPr>
          <p:spPr>
            <a:xfrm>
              <a:off x="2121" y="1060"/>
              <a:ext cx="597" cy="789"/>
            </a:xfrm>
            <a:custGeom>
              <a:avLst/>
              <a:gdLst/>
              <a:ahLst/>
              <a:cxnLst/>
              <a:rect l="l" t="t" r="r" b="b"/>
              <a:pathLst>
                <a:path w="253" h="334" extrusionOk="0">
                  <a:moveTo>
                    <a:pt x="147" y="295"/>
                  </a:moveTo>
                  <a:cubicBezTo>
                    <a:pt x="147" y="295"/>
                    <a:pt x="119" y="287"/>
                    <a:pt x="111" y="271"/>
                  </a:cubicBezTo>
                  <a:cubicBezTo>
                    <a:pt x="157" y="284"/>
                    <a:pt x="238" y="234"/>
                    <a:pt x="238" y="234"/>
                  </a:cubicBezTo>
                  <a:cubicBezTo>
                    <a:pt x="238" y="234"/>
                    <a:pt x="238" y="234"/>
                    <a:pt x="124" y="191"/>
                  </a:cubicBezTo>
                  <a:cubicBezTo>
                    <a:pt x="124" y="191"/>
                    <a:pt x="220" y="107"/>
                    <a:pt x="253" y="77"/>
                  </a:cubicBezTo>
                  <a:cubicBezTo>
                    <a:pt x="138" y="51"/>
                    <a:pt x="76" y="110"/>
                    <a:pt x="76" y="110"/>
                  </a:cubicBezTo>
                  <a:cubicBezTo>
                    <a:pt x="76" y="110"/>
                    <a:pt x="69" y="37"/>
                    <a:pt x="80" y="0"/>
                  </a:cubicBezTo>
                  <a:cubicBezTo>
                    <a:pt x="38" y="14"/>
                    <a:pt x="14" y="51"/>
                    <a:pt x="0" y="83"/>
                  </a:cubicBezTo>
                  <a:cubicBezTo>
                    <a:pt x="0" y="254"/>
                    <a:pt x="0" y="254"/>
                    <a:pt x="0" y="254"/>
                  </a:cubicBezTo>
                  <a:cubicBezTo>
                    <a:pt x="60" y="334"/>
                    <a:pt x="147" y="295"/>
                    <a:pt x="147" y="295"/>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1" name="Google Shape;31;p1"/>
            <p:cNvSpPr/>
            <p:nvPr/>
          </p:nvSpPr>
          <p:spPr>
            <a:xfrm>
              <a:off x="2121" y="1114"/>
              <a:ext cx="541" cy="690"/>
            </a:xfrm>
            <a:custGeom>
              <a:avLst/>
              <a:gdLst/>
              <a:ahLst/>
              <a:cxnLst/>
              <a:rect l="l" t="t" r="r" b="b"/>
              <a:pathLst>
                <a:path w="229" h="292" extrusionOk="0">
                  <a:moveTo>
                    <a:pt x="13" y="223"/>
                  </a:moveTo>
                  <a:cubicBezTo>
                    <a:pt x="13" y="223"/>
                    <a:pt x="82" y="292"/>
                    <a:pt x="115" y="270"/>
                  </a:cubicBezTo>
                  <a:cubicBezTo>
                    <a:pt x="89" y="260"/>
                    <a:pt x="77" y="232"/>
                    <a:pt x="77" y="232"/>
                  </a:cubicBezTo>
                  <a:cubicBezTo>
                    <a:pt x="77" y="232"/>
                    <a:pt x="168" y="247"/>
                    <a:pt x="205" y="212"/>
                  </a:cubicBezTo>
                  <a:cubicBezTo>
                    <a:pt x="167" y="203"/>
                    <a:pt x="99" y="169"/>
                    <a:pt x="99" y="169"/>
                  </a:cubicBezTo>
                  <a:cubicBezTo>
                    <a:pt x="99" y="169"/>
                    <a:pt x="176" y="94"/>
                    <a:pt x="229" y="60"/>
                  </a:cubicBezTo>
                  <a:cubicBezTo>
                    <a:pt x="179" y="50"/>
                    <a:pt x="102" y="83"/>
                    <a:pt x="64" y="109"/>
                  </a:cubicBezTo>
                  <a:cubicBezTo>
                    <a:pt x="52" y="88"/>
                    <a:pt x="54" y="25"/>
                    <a:pt x="62" y="0"/>
                  </a:cubicBezTo>
                  <a:cubicBezTo>
                    <a:pt x="20" y="26"/>
                    <a:pt x="5" y="78"/>
                    <a:pt x="0" y="116"/>
                  </a:cubicBezTo>
                  <a:cubicBezTo>
                    <a:pt x="0" y="210"/>
                    <a:pt x="0" y="210"/>
                    <a:pt x="0" y="210"/>
                  </a:cubicBezTo>
                  <a:cubicBezTo>
                    <a:pt x="4" y="213"/>
                    <a:pt x="7" y="217"/>
                    <a:pt x="9" y="220"/>
                  </a:cubicBezTo>
                  <a:cubicBezTo>
                    <a:pt x="13" y="223"/>
                    <a:pt x="13" y="223"/>
                    <a:pt x="13" y="223"/>
                  </a:cubicBezTo>
                  <a:cubicBezTo>
                    <a:pt x="13" y="223"/>
                    <a:pt x="13" y="223"/>
                    <a:pt x="13" y="223"/>
                  </a:cubicBezTo>
                  <a:close/>
                </a:path>
              </a:pathLst>
            </a:custGeom>
            <a:solidFill>
              <a:srgbClr val="DD72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2" name="Google Shape;32;p1"/>
            <p:cNvSpPr/>
            <p:nvPr/>
          </p:nvSpPr>
          <p:spPr>
            <a:xfrm>
              <a:off x="2164" y="1325"/>
              <a:ext cx="337" cy="293"/>
            </a:xfrm>
            <a:custGeom>
              <a:avLst/>
              <a:gdLst/>
              <a:ahLst/>
              <a:cxnLst/>
              <a:rect l="l" t="t" r="r" b="b"/>
              <a:pathLst>
                <a:path w="143" h="124" extrusionOk="0">
                  <a:moveTo>
                    <a:pt x="0" y="124"/>
                  </a:moveTo>
                  <a:cubicBezTo>
                    <a:pt x="0" y="124"/>
                    <a:pt x="27" y="60"/>
                    <a:pt x="143" y="0"/>
                  </a:cubicBezTo>
                  <a:cubicBezTo>
                    <a:pt x="123" y="5"/>
                    <a:pt x="12" y="65"/>
                    <a:pt x="0" y="124"/>
                  </a:cubicBezTo>
                  <a:close/>
                </a:path>
              </a:pathLst>
            </a:custGeom>
            <a:solidFill>
              <a:srgbClr val="6F411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3" name="Google Shape;33;p1"/>
            <p:cNvSpPr/>
            <p:nvPr/>
          </p:nvSpPr>
          <p:spPr>
            <a:xfrm>
              <a:off x="2149" y="1226"/>
              <a:ext cx="74" cy="290"/>
            </a:xfrm>
            <a:custGeom>
              <a:avLst/>
              <a:gdLst/>
              <a:ahLst/>
              <a:cxnLst/>
              <a:rect l="l" t="t" r="r" b="b"/>
              <a:pathLst>
                <a:path w="31" h="123" extrusionOk="0">
                  <a:moveTo>
                    <a:pt x="22" y="123"/>
                  </a:moveTo>
                  <a:cubicBezTo>
                    <a:pt x="22" y="123"/>
                    <a:pt x="5" y="82"/>
                    <a:pt x="31" y="0"/>
                  </a:cubicBezTo>
                  <a:cubicBezTo>
                    <a:pt x="22" y="10"/>
                    <a:pt x="0" y="92"/>
                    <a:pt x="22" y="123"/>
                  </a:cubicBezTo>
                  <a:close/>
                </a:path>
              </a:pathLst>
            </a:custGeom>
            <a:solidFill>
              <a:srgbClr val="6F411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4" name="Google Shape;34;p1"/>
            <p:cNvSpPr/>
            <p:nvPr/>
          </p:nvSpPr>
          <p:spPr>
            <a:xfrm>
              <a:off x="2121" y="1554"/>
              <a:ext cx="31" cy="28"/>
            </a:xfrm>
            <a:custGeom>
              <a:avLst/>
              <a:gdLst/>
              <a:ahLst/>
              <a:cxnLst/>
              <a:rect l="l" t="t" r="r" b="b"/>
              <a:pathLst>
                <a:path w="13" h="12" extrusionOk="0">
                  <a:moveTo>
                    <a:pt x="13" y="12"/>
                  </a:moveTo>
                  <a:cubicBezTo>
                    <a:pt x="13" y="12"/>
                    <a:pt x="8" y="8"/>
                    <a:pt x="0" y="0"/>
                  </a:cubicBezTo>
                  <a:cubicBezTo>
                    <a:pt x="0" y="3"/>
                    <a:pt x="0" y="3"/>
                    <a:pt x="0" y="3"/>
                  </a:cubicBezTo>
                  <a:cubicBezTo>
                    <a:pt x="5" y="7"/>
                    <a:pt x="8" y="9"/>
                    <a:pt x="13" y="12"/>
                  </a:cubicBezTo>
                  <a:close/>
                </a:path>
              </a:pathLst>
            </a:custGeom>
            <a:solidFill>
              <a:srgbClr val="6F411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5" name="Google Shape;35;p1"/>
            <p:cNvSpPr/>
            <p:nvPr/>
          </p:nvSpPr>
          <p:spPr>
            <a:xfrm>
              <a:off x="2234" y="1559"/>
              <a:ext cx="286" cy="82"/>
            </a:xfrm>
            <a:custGeom>
              <a:avLst/>
              <a:gdLst/>
              <a:ahLst/>
              <a:cxnLst/>
              <a:rect l="l" t="t" r="r" b="b"/>
              <a:pathLst>
                <a:path w="121" h="35" extrusionOk="0">
                  <a:moveTo>
                    <a:pt x="121" y="30"/>
                  </a:moveTo>
                  <a:cubicBezTo>
                    <a:pt x="35" y="30"/>
                    <a:pt x="0" y="0"/>
                    <a:pt x="0" y="0"/>
                  </a:cubicBezTo>
                  <a:cubicBezTo>
                    <a:pt x="25" y="32"/>
                    <a:pt x="109" y="35"/>
                    <a:pt x="121" y="30"/>
                  </a:cubicBezTo>
                  <a:close/>
                </a:path>
              </a:pathLst>
            </a:custGeom>
            <a:solidFill>
              <a:srgbClr val="6F411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6" name="Google Shape;36;p1"/>
            <p:cNvSpPr/>
            <p:nvPr/>
          </p:nvSpPr>
          <p:spPr>
            <a:xfrm>
              <a:off x="2173" y="1603"/>
              <a:ext cx="191" cy="147"/>
            </a:xfrm>
            <a:custGeom>
              <a:avLst/>
              <a:gdLst/>
              <a:ahLst/>
              <a:cxnLst/>
              <a:rect l="l" t="t" r="r" b="b"/>
              <a:pathLst>
                <a:path w="81" h="62" extrusionOk="0">
                  <a:moveTo>
                    <a:pt x="0" y="0"/>
                  </a:moveTo>
                  <a:cubicBezTo>
                    <a:pt x="10" y="32"/>
                    <a:pt x="71" y="59"/>
                    <a:pt x="81" y="62"/>
                  </a:cubicBezTo>
                  <a:cubicBezTo>
                    <a:pt x="19" y="33"/>
                    <a:pt x="0" y="0"/>
                    <a:pt x="0" y="0"/>
                  </a:cubicBezTo>
                  <a:close/>
                </a:path>
              </a:pathLst>
            </a:custGeom>
            <a:solidFill>
              <a:srgbClr val="6F411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grpSp>
      <p:grpSp>
        <p:nvGrpSpPr>
          <p:cNvPr id="37" name="Google Shape;37;p1"/>
          <p:cNvGrpSpPr/>
          <p:nvPr/>
        </p:nvGrpSpPr>
        <p:grpSpPr>
          <a:xfrm>
            <a:off x="104629" y="-13010"/>
            <a:ext cx="1037180" cy="804244"/>
            <a:chOff x="1922" y="1129"/>
            <a:chExt cx="987" cy="574"/>
          </a:xfrm>
        </p:grpSpPr>
        <p:sp>
          <p:nvSpPr>
            <p:cNvPr id="38" name="Google Shape;38;p1"/>
            <p:cNvSpPr/>
            <p:nvPr/>
          </p:nvSpPr>
          <p:spPr>
            <a:xfrm>
              <a:off x="1922" y="1129"/>
              <a:ext cx="262" cy="174"/>
            </a:xfrm>
            <a:custGeom>
              <a:avLst/>
              <a:gdLst/>
              <a:ahLst/>
              <a:cxnLst/>
              <a:rect l="l" t="t" r="r" b="b"/>
              <a:pathLst>
                <a:path w="111" h="74" extrusionOk="0">
                  <a:moveTo>
                    <a:pt x="2" y="62"/>
                  </a:moveTo>
                  <a:cubicBezTo>
                    <a:pt x="0" y="65"/>
                    <a:pt x="8" y="74"/>
                    <a:pt x="8" y="74"/>
                  </a:cubicBezTo>
                  <a:cubicBezTo>
                    <a:pt x="8" y="74"/>
                    <a:pt x="25" y="42"/>
                    <a:pt x="52" y="32"/>
                  </a:cubicBezTo>
                  <a:cubicBezTo>
                    <a:pt x="78" y="22"/>
                    <a:pt x="111" y="40"/>
                    <a:pt x="111" y="40"/>
                  </a:cubicBezTo>
                  <a:cubicBezTo>
                    <a:pt x="105" y="30"/>
                    <a:pt x="105" y="30"/>
                    <a:pt x="105" y="30"/>
                  </a:cubicBezTo>
                  <a:cubicBezTo>
                    <a:pt x="105" y="30"/>
                    <a:pt x="44" y="0"/>
                    <a:pt x="2" y="62"/>
                  </a:cubicBezTo>
                  <a:close/>
                </a:path>
              </a:pathLst>
            </a:custGeom>
            <a:solidFill>
              <a:srgbClr val="92552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9" name="Google Shape;39;p1"/>
            <p:cNvSpPr/>
            <p:nvPr/>
          </p:nvSpPr>
          <p:spPr>
            <a:xfrm>
              <a:off x="2066" y="1136"/>
              <a:ext cx="843" cy="567"/>
            </a:xfrm>
            <a:custGeom>
              <a:avLst/>
              <a:gdLst/>
              <a:ahLst/>
              <a:cxnLst/>
              <a:rect l="l" t="t" r="r" b="b"/>
              <a:pathLst>
                <a:path w="357" h="240" extrusionOk="0">
                  <a:moveTo>
                    <a:pt x="5" y="71"/>
                  </a:moveTo>
                  <a:cubicBezTo>
                    <a:pt x="5" y="71"/>
                    <a:pt x="0" y="110"/>
                    <a:pt x="13" y="143"/>
                  </a:cubicBezTo>
                  <a:cubicBezTo>
                    <a:pt x="25" y="175"/>
                    <a:pt x="61" y="194"/>
                    <a:pt x="61" y="194"/>
                  </a:cubicBezTo>
                  <a:cubicBezTo>
                    <a:pt x="61" y="194"/>
                    <a:pt x="57" y="164"/>
                    <a:pt x="62" y="146"/>
                  </a:cubicBezTo>
                  <a:cubicBezTo>
                    <a:pt x="90" y="238"/>
                    <a:pt x="175" y="240"/>
                    <a:pt x="175" y="240"/>
                  </a:cubicBezTo>
                  <a:cubicBezTo>
                    <a:pt x="175" y="240"/>
                    <a:pt x="175" y="240"/>
                    <a:pt x="155" y="109"/>
                  </a:cubicBezTo>
                  <a:cubicBezTo>
                    <a:pt x="155" y="109"/>
                    <a:pt x="155" y="109"/>
                    <a:pt x="357" y="181"/>
                  </a:cubicBezTo>
                  <a:cubicBezTo>
                    <a:pt x="357" y="181"/>
                    <a:pt x="346" y="155"/>
                    <a:pt x="319" y="110"/>
                  </a:cubicBezTo>
                  <a:cubicBezTo>
                    <a:pt x="291" y="64"/>
                    <a:pt x="227" y="18"/>
                    <a:pt x="211" y="13"/>
                  </a:cubicBezTo>
                  <a:cubicBezTo>
                    <a:pt x="215" y="8"/>
                    <a:pt x="222" y="4"/>
                    <a:pt x="229" y="0"/>
                  </a:cubicBezTo>
                  <a:cubicBezTo>
                    <a:pt x="27" y="0"/>
                    <a:pt x="27" y="0"/>
                    <a:pt x="27" y="0"/>
                  </a:cubicBezTo>
                  <a:cubicBezTo>
                    <a:pt x="13" y="34"/>
                    <a:pt x="7" y="64"/>
                    <a:pt x="7" y="64"/>
                  </a:cubicBezTo>
                  <a:cubicBezTo>
                    <a:pt x="5" y="71"/>
                    <a:pt x="5" y="71"/>
                    <a:pt x="5" y="71"/>
                  </a:cubicBezTo>
                  <a:cubicBezTo>
                    <a:pt x="5" y="71"/>
                    <a:pt x="5" y="71"/>
                    <a:pt x="5" y="71"/>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0" name="Google Shape;40;p1"/>
            <p:cNvSpPr/>
            <p:nvPr/>
          </p:nvSpPr>
          <p:spPr>
            <a:xfrm>
              <a:off x="2066" y="1136"/>
              <a:ext cx="775" cy="524"/>
            </a:xfrm>
            <a:custGeom>
              <a:avLst/>
              <a:gdLst/>
              <a:ahLst/>
              <a:cxnLst/>
              <a:rect l="l" t="t" r="r" b="b"/>
              <a:pathLst>
                <a:path w="328" h="222" extrusionOk="0">
                  <a:moveTo>
                    <a:pt x="31" y="34"/>
                  </a:moveTo>
                  <a:cubicBezTo>
                    <a:pt x="31" y="34"/>
                    <a:pt x="0" y="145"/>
                    <a:pt x="43" y="165"/>
                  </a:cubicBezTo>
                  <a:cubicBezTo>
                    <a:pt x="37" y="134"/>
                    <a:pt x="59" y="105"/>
                    <a:pt x="59" y="105"/>
                  </a:cubicBezTo>
                  <a:cubicBezTo>
                    <a:pt x="59" y="105"/>
                    <a:pt x="97" y="206"/>
                    <a:pt x="155" y="222"/>
                  </a:cubicBezTo>
                  <a:cubicBezTo>
                    <a:pt x="142" y="179"/>
                    <a:pt x="136" y="90"/>
                    <a:pt x="136" y="90"/>
                  </a:cubicBezTo>
                  <a:cubicBezTo>
                    <a:pt x="136" y="90"/>
                    <a:pt x="260" y="124"/>
                    <a:pt x="328" y="157"/>
                  </a:cubicBezTo>
                  <a:cubicBezTo>
                    <a:pt x="305" y="100"/>
                    <a:pt x="227" y="40"/>
                    <a:pt x="178" y="19"/>
                  </a:cubicBezTo>
                  <a:cubicBezTo>
                    <a:pt x="181" y="13"/>
                    <a:pt x="187" y="6"/>
                    <a:pt x="195" y="0"/>
                  </a:cubicBezTo>
                  <a:cubicBezTo>
                    <a:pt x="43" y="0"/>
                    <a:pt x="43" y="0"/>
                    <a:pt x="43" y="0"/>
                  </a:cubicBezTo>
                  <a:cubicBezTo>
                    <a:pt x="38" y="9"/>
                    <a:pt x="35" y="20"/>
                    <a:pt x="31" y="30"/>
                  </a:cubicBezTo>
                  <a:cubicBezTo>
                    <a:pt x="31" y="34"/>
                    <a:pt x="31" y="34"/>
                    <a:pt x="31" y="34"/>
                  </a:cubicBezTo>
                  <a:cubicBezTo>
                    <a:pt x="31" y="34"/>
                    <a:pt x="31" y="34"/>
                    <a:pt x="31" y="34"/>
                  </a:cubicBezTo>
                  <a:close/>
                </a:path>
              </a:pathLst>
            </a:custGeom>
            <a:solidFill>
              <a:srgbClr val="AFAF5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1" name="Google Shape;41;p1"/>
            <p:cNvSpPr/>
            <p:nvPr/>
          </p:nvSpPr>
          <p:spPr>
            <a:xfrm>
              <a:off x="2170" y="1159"/>
              <a:ext cx="498" cy="225"/>
            </a:xfrm>
            <a:custGeom>
              <a:avLst/>
              <a:gdLst/>
              <a:ahLst/>
              <a:cxnLst/>
              <a:rect l="l" t="t" r="r" b="b"/>
              <a:pathLst>
                <a:path w="211" h="95" extrusionOk="0">
                  <a:moveTo>
                    <a:pt x="0" y="22"/>
                  </a:moveTo>
                  <a:cubicBezTo>
                    <a:pt x="0" y="22"/>
                    <a:pt x="81" y="14"/>
                    <a:pt x="211" y="95"/>
                  </a:cubicBezTo>
                  <a:cubicBezTo>
                    <a:pt x="195" y="79"/>
                    <a:pt x="68" y="0"/>
                    <a:pt x="0" y="22"/>
                  </a:cubicBezTo>
                  <a:close/>
                </a:path>
              </a:pathLst>
            </a:custGeom>
            <a:solidFill>
              <a:srgbClr val="70873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2" name="Google Shape;42;p1"/>
            <p:cNvSpPr/>
            <p:nvPr/>
          </p:nvSpPr>
          <p:spPr>
            <a:xfrm>
              <a:off x="2293" y="1136"/>
              <a:ext cx="71" cy="56"/>
            </a:xfrm>
            <a:custGeom>
              <a:avLst/>
              <a:gdLst/>
              <a:ahLst/>
              <a:cxnLst/>
              <a:rect l="l" t="t" r="r" b="b"/>
              <a:pathLst>
                <a:path w="30" h="24" extrusionOk="0">
                  <a:moveTo>
                    <a:pt x="0" y="24"/>
                  </a:moveTo>
                  <a:cubicBezTo>
                    <a:pt x="0" y="24"/>
                    <a:pt x="8" y="14"/>
                    <a:pt x="30" y="0"/>
                  </a:cubicBezTo>
                  <a:cubicBezTo>
                    <a:pt x="22" y="0"/>
                    <a:pt x="22" y="0"/>
                    <a:pt x="22" y="0"/>
                  </a:cubicBezTo>
                  <a:cubicBezTo>
                    <a:pt x="12" y="7"/>
                    <a:pt x="5" y="15"/>
                    <a:pt x="0" y="24"/>
                  </a:cubicBezTo>
                  <a:close/>
                </a:path>
              </a:pathLst>
            </a:custGeom>
            <a:solidFill>
              <a:srgbClr val="70873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3" name="Google Shape;43;p1"/>
            <p:cNvSpPr/>
            <p:nvPr/>
          </p:nvSpPr>
          <p:spPr>
            <a:xfrm>
              <a:off x="2201" y="1136"/>
              <a:ext cx="9" cy="28"/>
            </a:xfrm>
            <a:custGeom>
              <a:avLst/>
              <a:gdLst/>
              <a:ahLst/>
              <a:cxnLst/>
              <a:rect l="l" t="t" r="r" b="b"/>
              <a:pathLst>
                <a:path w="4" h="12" extrusionOk="0">
                  <a:moveTo>
                    <a:pt x="1" y="12"/>
                  </a:moveTo>
                  <a:cubicBezTo>
                    <a:pt x="1" y="12"/>
                    <a:pt x="1" y="7"/>
                    <a:pt x="4" y="0"/>
                  </a:cubicBezTo>
                  <a:cubicBezTo>
                    <a:pt x="1" y="0"/>
                    <a:pt x="1" y="0"/>
                    <a:pt x="1" y="0"/>
                  </a:cubicBezTo>
                  <a:cubicBezTo>
                    <a:pt x="0" y="4"/>
                    <a:pt x="0" y="8"/>
                    <a:pt x="1" y="12"/>
                  </a:cubicBezTo>
                  <a:close/>
                </a:path>
              </a:pathLst>
            </a:custGeom>
            <a:solidFill>
              <a:srgbClr val="70873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4" name="Google Shape;44;p1"/>
            <p:cNvSpPr/>
            <p:nvPr/>
          </p:nvSpPr>
          <p:spPr>
            <a:xfrm>
              <a:off x="2142" y="1228"/>
              <a:ext cx="54" cy="210"/>
            </a:xfrm>
            <a:custGeom>
              <a:avLst/>
              <a:gdLst/>
              <a:ahLst/>
              <a:cxnLst/>
              <a:rect l="l" t="t" r="r" b="b"/>
              <a:pathLst>
                <a:path w="23" h="89" extrusionOk="0">
                  <a:moveTo>
                    <a:pt x="3" y="89"/>
                  </a:moveTo>
                  <a:cubicBezTo>
                    <a:pt x="3" y="26"/>
                    <a:pt x="23" y="0"/>
                    <a:pt x="23" y="0"/>
                  </a:cubicBezTo>
                  <a:cubicBezTo>
                    <a:pt x="1" y="20"/>
                    <a:pt x="0" y="80"/>
                    <a:pt x="3" y="89"/>
                  </a:cubicBezTo>
                  <a:close/>
                </a:path>
              </a:pathLst>
            </a:custGeom>
            <a:solidFill>
              <a:srgbClr val="70873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5" name="Google Shape;45;p1"/>
            <p:cNvSpPr/>
            <p:nvPr/>
          </p:nvSpPr>
          <p:spPr>
            <a:xfrm>
              <a:off x="2229" y="1249"/>
              <a:ext cx="139" cy="340"/>
            </a:xfrm>
            <a:custGeom>
              <a:avLst/>
              <a:gdLst/>
              <a:ahLst/>
              <a:cxnLst/>
              <a:rect l="l" t="t" r="r" b="b"/>
              <a:pathLst>
                <a:path w="59" h="144" extrusionOk="0">
                  <a:moveTo>
                    <a:pt x="16" y="0"/>
                  </a:moveTo>
                  <a:cubicBezTo>
                    <a:pt x="0" y="45"/>
                    <a:pt x="47" y="133"/>
                    <a:pt x="59" y="144"/>
                  </a:cubicBezTo>
                  <a:cubicBezTo>
                    <a:pt x="8" y="54"/>
                    <a:pt x="16" y="0"/>
                    <a:pt x="16" y="0"/>
                  </a:cubicBezTo>
                  <a:close/>
                </a:path>
              </a:pathLst>
            </a:custGeom>
            <a:solidFill>
              <a:srgbClr val="70873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grpSp>
      <p:grpSp>
        <p:nvGrpSpPr>
          <p:cNvPr id="46" name="Google Shape;46;p1"/>
          <p:cNvGrpSpPr/>
          <p:nvPr/>
        </p:nvGrpSpPr>
        <p:grpSpPr>
          <a:xfrm>
            <a:off x="0" y="5007562"/>
            <a:ext cx="515890" cy="1147722"/>
            <a:chOff x="1901" y="2020"/>
            <a:chExt cx="1059" cy="1767"/>
          </a:xfrm>
        </p:grpSpPr>
        <p:sp>
          <p:nvSpPr>
            <p:cNvPr id="47" name="Google Shape;47;p1"/>
            <p:cNvSpPr/>
            <p:nvPr/>
          </p:nvSpPr>
          <p:spPr>
            <a:xfrm>
              <a:off x="1901" y="2020"/>
              <a:ext cx="1059" cy="1640"/>
            </a:xfrm>
            <a:custGeom>
              <a:avLst/>
              <a:gdLst/>
              <a:ahLst/>
              <a:cxnLst/>
              <a:rect l="l" t="t" r="r" b="b"/>
              <a:pathLst>
                <a:path w="448" h="694" extrusionOk="0">
                  <a:moveTo>
                    <a:pt x="364" y="542"/>
                  </a:moveTo>
                  <a:cubicBezTo>
                    <a:pt x="323" y="564"/>
                    <a:pt x="247" y="548"/>
                    <a:pt x="247" y="548"/>
                  </a:cubicBezTo>
                  <a:cubicBezTo>
                    <a:pt x="247" y="548"/>
                    <a:pt x="448" y="444"/>
                    <a:pt x="438" y="267"/>
                  </a:cubicBezTo>
                  <a:cubicBezTo>
                    <a:pt x="377" y="316"/>
                    <a:pt x="233" y="359"/>
                    <a:pt x="233" y="359"/>
                  </a:cubicBezTo>
                  <a:cubicBezTo>
                    <a:pt x="233" y="359"/>
                    <a:pt x="299" y="194"/>
                    <a:pt x="164" y="0"/>
                  </a:cubicBezTo>
                  <a:cubicBezTo>
                    <a:pt x="132" y="88"/>
                    <a:pt x="46" y="324"/>
                    <a:pt x="46" y="324"/>
                  </a:cubicBezTo>
                  <a:cubicBezTo>
                    <a:pt x="30" y="306"/>
                    <a:pt x="14" y="290"/>
                    <a:pt x="0" y="276"/>
                  </a:cubicBezTo>
                  <a:cubicBezTo>
                    <a:pt x="0" y="599"/>
                    <a:pt x="0" y="599"/>
                    <a:pt x="0" y="599"/>
                  </a:cubicBezTo>
                  <a:cubicBezTo>
                    <a:pt x="22" y="606"/>
                    <a:pt x="48" y="612"/>
                    <a:pt x="78" y="614"/>
                  </a:cubicBezTo>
                  <a:cubicBezTo>
                    <a:pt x="78" y="614"/>
                    <a:pt x="267" y="694"/>
                    <a:pt x="364" y="542"/>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8" name="Google Shape;48;p1"/>
            <p:cNvSpPr/>
            <p:nvPr/>
          </p:nvSpPr>
          <p:spPr>
            <a:xfrm>
              <a:off x="1901" y="2136"/>
              <a:ext cx="952" cy="1365"/>
            </a:xfrm>
            <a:custGeom>
              <a:avLst/>
              <a:gdLst/>
              <a:ahLst/>
              <a:cxnLst/>
              <a:rect l="l" t="t" r="r" b="b"/>
              <a:pathLst>
                <a:path w="403" h="578" extrusionOk="0">
                  <a:moveTo>
                    <a:pt x="31" y="531"/>
                  </a:moveTo>
                  <a:cubicBezTo>
                    <a:pt x="114" y="562"/>
                    <a:pt x="239" y="578"/>
                    <a:pt x="294" y="522"/>
                  </a:cubicBezTo>
                  <a:cubicBezTo>
                    <a:pt x="247" y="529"/>
                    <a:pt x="200" y="532"/>
                    <a:pt x="163" y="503"/>
                  </a:cubicBezTo>
                  <a:cubicBezTo>
                    <a:pt x="183" y="500"/>
                    <a:pt x="378" y="422"/>
                    <a:pt x="403" y="271"/>
                  </a:cubicBezTo>
                  <a:cubicBezTo>
                    <a:pt x="363" y="305"/>
                    <a:pt x="247" y="353"/>
                    <a:pt x="197" y="347"/>
                  </a:cubicBezTo>
                  <a:cubicBezTo>
                    <a:pt x="221" y="255"/>
                    <a:pt x="223" y="90"/>
                    <a:pt x="171" y="0"/>
                  </a:cubicBezTo>
                  <a:cubicBezTo>
                    <a:pt x="144" y="125"/>
                    <a:pt x="60" y="326"/>
                    <a:pt x="60" y="326"/>
                  </a:cubicBezTo>
                  <a:cubicBezTo>
                    <a:pt x="60" y="326"/>
                    <a:pt x="33" y="302"/>
                    <a:pt x="0" y="271"/>
                  </a:cubicBezTo>
                  <a:cubicBezTo>
                    <a:pt x="0" y="516"/>
                    <a:pt x="0" y="516"/>
                    <a:pt x="0" y="516"/>
                  </a:cubicBezTo>
                  <a:cubicBezTo>
                    <a:pt x="14" y="523"/>
                    <a:pt x="24" y="527"/>
                    <a:pt x="24" y="527"/>
                  </a:cubicBezTo>
                  <a:cubicBezTo>
                    <a:pt x="31" y="531"/>
                    <a:pt x="31" y="531"/>
                    <a:pt x="31" y="531"/>
                  </a:cubicBezTo>
                  <a:cubicBezTo>
                    <a:pt x="31" y="531"/>
                    <a:pt x="31" y="531"/>
                    <a:pt x="31" y="531"/>
                  </a:cubicBezTo>
                  <a:close/>
                </a:path>
              </a:pathLst>
            </a:custGeom>
            <a:solidFill>
              <a:srgbClr val="EE912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49" name="Google Shape;49;p1"/>
            <p:cNvSpPr/>
            <p:nvPr/>
          </p:nvSpPr>
          <p:spPr>
            <a:xfrm>
              <a:off x="1993" y="2495"/>
              <a:ext cx="314" cy="853"/>
            </a:xfrm>
            <a:custGeom>
              <a:avLst/>
              <a:gdLst/>
              <a:ahLst/>
              <a:cxnLst/>
              <a:rect l="l" t="t" r="r" b="b"/>
              <a:pathLst>
                <a:path w="133" h="361" extrusionOk="0">
                  <a:moveTo>
                    <a:pt x="0" y="361"/>
                  </a:moveTo>
                  <a:cubicBezTo>
                    <a:pt x="101" y="293"/>
                    <a:pt x="133" y="39"/>
                    <a:pt x="125" y="0"/>
                  </a:cubicBezTo>
                  <a:cubicBezTo>
                    <a:pt x="98" y="261"/>
                    <a:pt x="0" y="361"/>
                    <a:pt x="0" y="361"/>
                  </a:cubicBezTo>
                  <a:close/>
                </a:path>
              </a:pathLst>
            </a:custGeom>
            <a:solidFill>
              <a:srgbClr val="9C562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0" name="Google Shape;50;p1"/>
            <p:cNvSpPr/>
            <p:nvPr/>
          </p:nvSpPr>
          <p:spPr>
            <a:xfrm>
              <a:off x="2151" y="2949"/>
              <a:ext cx="542" cy="290"/>
            </a:xfrm>
            <a:custGeom>
              <a:avLst/>
              <a:gdLst/>
              <a:ahLst/>
              <a:cxnLst/>
              <a:rect l="l" t="t" r="r" b="b"/>
              <a:pathLst>
                <a:path w="229" h="123" extrusionOk="0">
                  <a:moveTo>
                    <a:pt x="0" y="105"/>
                  </a:moveTo>
                  <a:cubicBezTo>
                    <a:pt x="79" y="123"/>
                    <a:pt x="214" y="22"/>
                    <a:pt x="229" y="0"/>
                  </a:cubicBezTo>
                  <a:cubicBezTo>
                    <a:pt x="92" y="107"/>
                    <a:pt x="0" y="105"/>
                    <a:pt x="0" y="105"/>
                  </a:cubicBezTo>
                  <a:close/>
                </a:path>
              </a:pathLst>
            </a:custGeom>
            <a:solidFill>
              <a:srgbClr val="9C562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1" name="Google Shape;51;p1"/>
            <p:cNvSpPr/>
            <p:nvPr/>
          </p:nvSpPr>
          <p:spPr>
            <a:xfrm>
              <a:off x="2071" y="3341"/>
              <a:ext cx="359" cy="87"/>
            </a:xfrm>
            <a:custGeom>
              <a:avLst/>
              <a:gdLst/>
              <a:ahLst/>
              <a:cxnLst/>
              <a:rect l="l" t="t" r="r" b="b"/>
              <a:pathLst>
                <a:path w="152" h="37" extrusionOk="0">
                  <a:moveTo>
                    <a:pt x="0" y="0"/>
                  </a:moveTo>
                  <a:cubicBezTo>
                    <a:pt x="33" y="37"/>
                    <a:pt x="136" y="37"/>
                    <a:pt x="152" y="31"/>
                  </a:cubicBezTo>
                  <a:cubicBezTo>
                    <a:pt x="45" y="34"/>
                    <a:pt x="0" y="0"/>
                    <a:pt x="0" y="0"/>
                  </a:cubicBezTo>
                  <a:close/>
                </a:path>
              </a:pathLst>
            </a:custGeom>
            <a:solidFill>
              <a:srgbClr val="9C562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2" name="Google Shape;52;p1"/>
            <p:cNvSpPr/>
            <p:nvPr/>
          </p:nvSpPr>
          <p:spPr>
            <a:xfrm>
              <a:off x="1901" y="3034"/>
              <a:ext cx="144" cy="137"/>
            </a:xfrm>
            <a:custGeom>
              <a:avLst/>
              <a:gdLst/>
              <a:ahLst/>
              <a:cxnLst/>
              <a:rect l="l" t="t" r="r" b="b"/>
              <a:pathLst>
                <a:path w="61" h="58" extrusionOk="0">
                  <a:moveTo>
                    <a:pt x="61" y="58"/>
                  </a:moveTo>
                  <a:cubicBezTo>
                    <a:pt x="61" y="58"/>
                    <a:pt x="35" y="43"/>
                    <a:pt x="0" y="0"/>
                  </a:cubicBezTo>
                  <a:cubicBezTo>
                    <a:pt x="0" y="12"/>
                    <a:pt x="0" y="12"/>
                    <a:pt x="0" y="12"/>
                  </a:cubicBezTo>
                  <a:cubicBezTo>
                    <a:pt x="19" y="34"/>
                    <a:pt x="40" y="51"/>
                    <a:pt x="61" y="58"/>
                  </a:cubicBezTo>
                  <a:close/>
                </a:path>
              </a:pathLst>
            </a:custGeom>
            <a:solidFill>
              <a:srgbClr val="9C562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3" name="Google Shape;53;p1"/>
            <p:cNvSpPr/>
            <p:nvPr/>
          </p:nvSpPr>
          <p:spPr>
            <a:xfrm>
              <a:off x="1901" y="3279"/>
              <a:ext cx="113" cy="40"/>
            </a:xfrm>
            <a:custGeom>
              <a:avLst/>
              <a:gdLst/>
              <a:ahLst/>
              <a:cxnLst/>
              <a:rect l="l" t="t" r="r" b="b"/>
              <a:pathLst>
                <a:path w="48" h="17" extrusionOk="0">
                  <a:moveTo>
                    <a:pt x="48" y="15"/>
                  </a:moveTo>
                  <a:cubicBezTo>
                    <a:pt x="48" y="15"/>
                    <a:pt x="31" y="13"/>
                    <a:pt x="0" y="0"/>
                  </a:cubicBezTo>
                  <a:cubicBezTo>
                    <a:pt x="0" y="6"/>
                    <a:pt x="0" y="6"/>
                    <a:pt x="0" y="6"/>
                  </a:cubicBezTo>
                  <a:cubicBezTo>
                    <a:pt x="18" y="13"/>
                    <a:pt x="34" y="17"/>
                    <a:pt x="48" y="15"/>
                  </a:cubicBezTo>
                  <a:close/>
                </a:path>
              </a:pathLst>
            </a:custGeom>
            <a:solidFill>
              <a:srgbClr val="9C562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4" name="Google Shape;54;p1"/>
            <p:cNvSpPr/>
            <p:nvPr/>
          </p:nvSpPr>
          <p:spPr>
            <a:xfrm>
              <a:off x="1903" y="3454"/>
              <a:ext cx="196" cy="333"/>
            </a:xfrm>
            <a:custGeom>
              <a:avLst/>
              <a:gdLst/>
              <a:ahLst/>
              <a:cxnLst/>
              <a:rect l="l" t="t" r="r" b="b"/>
              <a:pathLst>
                <a:path w="83" h="141" extrusionOk="0">
                  <a:moveTo>
                    <a:pt x="42" y="70"/>
                  </a:moveTo>
                  <a:cubicBezTo>
                    <a:pt x="36" y="34"/>
                    <a:pt x="66" y="0"/>
                    <a:pt x="66" y="0"/>
                  </a:cubicBezTo>
                  <a:cubicBezTo>
                    <a:pt x="55" y="2"/>
                    <a:pt x="55" y="2"/>
                    <a:pt x="55" y="2"/>
                  </a:cubicBezTo>
                  <a:cubicBezTo>
                    <a:pt x="55" y="2"/>
                    <a:pt x="0" y="70"/>
                    <a:pt x="66" y="139"/>
                  </a:cubicBezTo>
                  <a:cubicBezTo>
                    <a:pt x="69" y="141"/>
                    <a:pt x="83" y="134"/>
                    <a:pt x="83" y="134"/>
                  </a:cubicBezTo>
                  <a:cubicBezTo>
                    <a:pt x="83" y="134"/>
                    <a:pt x="48" y="106"/>
                    <a:pt x="42" y="70"/>
                  </a:cubicBezTo>
                  <a:close/>
                </a:path>
              </a:pathLst>
            </a:custGeom>
            <a:solidFill>
              <a:srgbClr val="9C562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grpSp>
      <p:grpSp>
        <p:nvGrpSpPr>
          <p:cNvPr id="55" name="Google Shape;55;p1"/>
          <p:cNvGrpSpPr/>
          <p:nvPr/>
        </p:nvGrpSpPr>
        <p:grpSpPr>
          <a:xfrm rot="-1651836">
            <a:off x="8357436" y="105148"/>
            <a:ext cx="506303" cy="772505"/>
            <a:chOff x="4634" y="754"/>
            <a:chExt cx="1164" cy="1332"/>
          </a:xfrm>
        </p:grpSpPr>
        <p:sp>
          <p:nvSpPr>
            <p:cNvPr id="56" name="Google Shape;56;p1"/>
            <p:cNvSpPr/>
            <p:nvPr/>
          </p:nvSpPr>
          <p:spPr>
            <a:xfrm>
              <a:off x="4634" y="754"/>
              <a:ext cx="1164" cy="1235"/>
            </a:xfrm>
            <a:custGeom>
              <a:avLst/>
              <a:gdLst/>
              <a:ahLst/>
              <a:cxnLst/>
              <a:rect l="l" t="t" r="r" b="b"/>
              <a:pathLst>
                <a:path w="493" h="523" extrusionOk="0">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7" name="Google Shape;57;p1"/>
            <p:cNvSpPr/>
            <p:nvPr/>
          </p:nvSpPr>
          <p:spPr>
            <a:xfrm>
              <a:off x="4733" y="829"/>
              <a:ext cx="987" cy="1002"/>
            </a:xfrm>
            <a:custGeom>
              <a:avLst/>
              <a:gdLst/>
              <a:ahLst/>
              <a:cxnLst/>
              <a:rect l="l" t="t" r="r" b="b"/>
              <a:pathLst>
                <a:path w="418" h="424" extrusionOk="0">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8" name="Google Shape;58;p1"/>
            <p:cNvSpPr/>
            <p:nvPr/>
          </p:nvSpPr>
          <p:spPr>
            <a:xfrm>
              <a:off x="5118" y="1094"/>
              <a:ext cx="163" cy="696"/>
            </a:xfrm>
            <a:custGeom>
              <a:avLst/>
              <a:gdLst/>
              <a:ahLst/>
              <a:cxnLst/>
              <a:rect l="l" t="t" r="r" b="b"/>
              <a:pathLst>
                <a:path w="69" h="295" extrusionOk="0">
                  <a:moveTo>
                    <a:pt x="53" y="295"/>
                  </a:moveTo>
                  <a:cubicBezTo>
                    <a:pt x="53" y="295"/>
                    <a:pt x="12" y="195"/>
                    <a:pt x="69" y="0"/>
                  </a:cubicBezTo>
                  <a:cubicBezTo>
                    <a:pt x="52" y="26"/>
                    <a:pt x="0" y="217"/>
                    <a:pt x="53" y="295"/>
                  </a:cubicBezTo>
                  <a:close/>
                </a:path>
              </a:pathLst>
            </a:custGeom>
            <a:solidFill>
              <a:srgbClr val="6E401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59" name="Google Shape;59;p1"/>
            <p:cNvSpPr/>
            <p:nvPr/>
          </p:nvSpPr>
          <p:spPr>
            <a:xfrm>
              <a:off x="4858" y="1299"/>
              <a:ext cx="317" cy="338"/>
            </a:xfrm>
            <a:custGeom>
              <a:avLst/>
              <a:gdLst/>
              <a:ahLst/>
              <a:cxnLst/>
              <a:rect l="l" t="t" r="r" b="b"/>
              <a:pathLst>
                <a:path w="134" h="143" extrusionOk="0">
                  <a:moveTo>
                    <a:pt x="134" y="143"/>
                  </a:moveTo>
                  <a:cubicBezTo>
                    <a:pt x="134" y="143"/>
                    <a:pt x="68" y="117"/>
                    <a:pt x="0" y="0"/>
                  </a:cubicBezTo>
                  <a:cubicBezTo>
                    <a:pt x="5" y="20"/>
                    <a:pt x="72" y="133"/>
                    <a:pt x="134" y="143"/>
                  </a:cubicBezTo>
                  <a:close/>
                </a:path>
              </a:pathLst>
            </a:custGeom>
            <a:solidFill>
              <a:srgbClr val="6E401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0" name="Google Shape;60;p1"/>
            <p:cNvSpPr/>
            <p:nvPr/>
          </p:nvSpPr>
          <p:spPr>
            <a:xfrm>
              <a:off x="4912" y="1710"/>
              <a:ext cx="277" cy="95"/>
            </a:xfrm>
            <a:custGeom>
              <a:avLst/>
              <a:gdLst/>
              <a:ahLst/>
              <a:cxnLst/>
              <a:rect l="l" t="t" r="r" b="b"/>
              <a:pathLst>
                <a:path w="117" h="40" extrusionOk="0">
                  <a:moveTo>
                    <a:pt x="117" y="22"/>
                  </a:moveTo>
                  <a:cubicBezTo>
                    <a:pt x="117" y="22"/>
                    <a:pt x="75" y="34"/>
                    <a:pt x="0" y="0"/>
                  </a:cubicBezTo>
                  <a:cubicBezTo>
                    <a:pt x="9" y="8"/>
                    <a:pt x="82" y="40"/>
                    <a:pt x="117" y="22"/>
                  </a:cubicBezTo>
                  <a:close/>
                </a:path>
              </a:pathLst>
            </a:custGeom>
            <a:solidFill>
              <a:srgbClr val="6E401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1" name="Google Shape;61;p1"/>
            <p:cNvSpPr/>
            <p:nvPr/>
          </p:nvSpPr>
          <p:spPr>
            <a:xfrm>
              <a:off x="5257" y="1401"/>
              <a:ext cx="387" cy="260"/>
            </a:xfrm>
            <a:custGeom>
              <a:avLst/>
              <a:gdLst/>
              <a:ahLst/>
              <a:cxnLst/>
              <a:rect l="l" t="t" r="r" b="b"/>
              <a:pathLst>
                <a:path w="164" h="110" extrusionOk="0">
                  <a:moveTo>
                    <a:pt x="0" y="105"/>
                  </a:moveTo>
                  <a:cubicBezTo>
                    <a:pt x="0" y="105"/>
                    <a:pt x="70" y="96"/>
                    <a:pt x="164" y="0"/>
                  </a:cubicBezTo>
                  <a:cubicBezTo>
                    <a:pt x="155" y="18"/>
                    <a:pt x="62" y="110"/>
                    <a:pt x="0" y="105"/>
                  </a:cubicBezTo>
                  <a:close/>
                </a:path>
              </a:pathLst>
            </a:custGeom>
            <a:solidFill>
              <a:srgbClr val="6E401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2" name="Google Shape;62;p1"/>
            <p:cNvSpPr/>
            <p:nvPr/>
          </p:nvSpPr>
          <p:spPr>
            <a:xfrm>
              <a:off x="5238" y="1701"/>
              <a:ext cx="373" cy="118"/>
            </a:xfrm>
            <a:custGeom>
              <a:avLst/>
              <a:gdLst/>
              <a:ahLst/>
              <a:cxnLst/>
              <a:rect l="l" t="t" r="r" b="b"/>
              <a:pathLst>
                <a:path w="158" h="50" extrusionOk="0">
                  <a:moveTo>
                    <a:pt x="0" y="26"/>
                  </a:moveTo>
                  <a:cubicBezTo>
                    <a:pt x="0" y="26"/>
                    <a:pt x="55" y="43"/>
                    <a:pt x="158" y="0"/>
                  </a:cubicBezTo>
                  <a:cubicBezTo>
                    <a:pt x="144" y="11"/>
                    <a:pt x="45" y="50"/>
                    <a:pt x="0" y="26"/>
                  </a:cubicBezTo>
                  <a:close/>
                </a:path>
              </a:pathLst>
            </a:custGeom>
            <a:solidFill>
              <a:srgbClr val="6E401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3" name="Google Shape;63;p1"/>
            <p:cNvSpPr/>
            <p:nvPr/>
          </p:nvSpPr>
          <p:spPr>
            <a:xfrm>
              <a:off x="5042" y="1847"/>
              <a:ext cx="187" cy="239"/>
            </a:xfrm>
            <a:custGeom>
              <a:avLst/>
              <a:gdLst/>
              <a:ahLst/>
              <a:cxnLst/>
              <a:rect l="l" t="t" r="r" b="b"/>
              <a:pathLst>
                <a:path w="79" h="101" extrusionOk="0">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grpSp>
      <p:grpSp>
        <p:nvGrpSpPr>
          <p:cNvPr id="64" name="Google Shape;64;p1"/>
          <p:cNvGrpSpPr/>
          <p:nvPr/>
        </p:nvGrpSpPr>
        <p:grpSpPr>
          <a:xfrm flipH="1">
            <a:off x="8086999" y="2958793"/>
            <a:ext cx="771182" cy="1140705"/>
            <a:chOff x="2052" y="995"/>
            <a:chExt cx="768" cy="852"/>
          </a:xfrm>
        </p:grpSpPr>
        <p:sp>
          <p:nvSpPr>
            <p:cNvPr id="65" name="Google Shape;65;p1"/>
            <p:cNvSpPr/>
            <p:nvPr/>
          </p:nvSpPr>
          <p:spPr>
            <a:xfrm>
              <a:off x="2430" y="1616"/>
              <a:ext cx="151" cy="231"/>
            </a:xfrm>
            <a:custGeom>
              <a:avLst/>
              <a:gdLst/>
              <a:ahLst/>
              <a:cxnLst/>
              <a:rect l="l" t="t" r="r" b="b"/>
              <a:pathLst>
                <a:path w="64" h="98" extrusionOk="0">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6" name="Google Shape;66;p1"/>
            <p:cNvSpPr/>
            <p:nvPr/>
          </p:nvSpPr>
          <p:spPr>
            <a:xfrm>
              <a:off x="2052" y="995"/>
              <a:ext cx="768" cy="729"/>
            </a:xfrm>
            <a:custGeom>
              <a:avLst/>
              <a:gdLst/>
              <a:ahLst/>
              <a:cxnLst/>
              <a:rect l="l" t="t" r="r" b="b"/>
              <a:pathLst>
                <a:path w="325" h="309" extrusionOk="0">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7" name="Google Shape;67;p1"/>
            <p:cNvSpPr/>
            <p:nvPr/>
          </p:nvSpPr>
          <p:spPr>
            <a:xfrm>
              <a:off x="2090" y="1054"/>
              <a:ext cx="650" cy="677"/>
            </a:xfrm>
            <a:custGeom>
              <a:avLst/>
              <a:gdLst/>
              <a:ahLst/>
              <a:cxnLst/>
              <a:rect l="l" t="t" r="r" b="b"/>
              <a:pathLst>
                <a:path w="275" h="287" extrusionOk="0">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8" name="Google Shape;68;p1"/>
            <p:cNvSpPr/>
            <p:nvPr/>
          </p:nvSpPr>
          <p:spPr>
            <a:xfrm>
              <a:off x="2322" y="1198"/>
              <a:ext cx="212" cy="429"/>
            </a:xfrm>
            <a:custGeom>
              <a:avLst/>
              <a:gdLst/>
              <a:ahLst/>
              <a:cxnLst/>
              <a:rect l="l" t="t" r="r" b="b"/>
              <a:pathLst>
                <a:path w="90" h="182" extrusionOk="0">
                  <a:moveTo>
                    <a:pt x="75" y="182"/>
                  </a:moveTo>
                  <a:cubicBezTo>
                    <a:pt x="75" y="182"/>
                    <a:pt x="79" y="111"/>
                    <a:pt x="0" y="0"/>
                  </a:cubicBezTo>
                  <a:cubicBezTo>
                    <a:pt x="16" y="12"/>
                    <a:pt x="90" y="121"/>
                    <a:pt x="75" y="182"/>
                  </a:cubicBezTo>
                  <a:close/>
                </a:path>
              </a:pathLst>
            </a:custGeom>
            <a:solidFill>
              <a:srgbClr val="70873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69" name="Google Shape;69;p1"/>
            <p:cNvSpPr/>
            <p:nvPr/>
          </p:nvSpPr>
          <p:spPr>
            <a:xfrm>
              <a:off x="2508" y="1235"/>
              <a:ext cx="128" cy="281"/>
            </a:xfrm>
            <a:custGeom>
              <a:avLst/>
              <a:gdLst/>
              <a:ahLst/>
              <a:cxnLst/>
              <a:rect l="l" t="t" r="r" b="b"/>
              <a:pathLst>
                <a:path w="54" h="119" extrusionOk="0">
                  <a:moveTo>
                    <a:pt x="0" y="119"/>
                  </a:moveTo>
                  <a:cubicBezTo>
                    <a:pt x="0" y="119"/>
                    <a:pt x="36" y="88"/>
                    <a:pt x="52" y="0"/>
                  </a:cubicBezTo>
                  <a:cubicBezTo>
                    <a:pt x="54" y="14"/>
                    <a:pt x="36" y="99"/>
                    <a:pt x="0" y="119"/>
                  </a:cubicBezTo>
                  <a:close/>
                </a:path>
              </a:pathLst>
            </a:custGeom>
            <a:solidFill>
              <a:srgbClr val="70873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70" name="Google Shape;70;p1"/>
            <p:cNvSpPr/>
            <p:nvPr/>
          </p:nvSpPr>
          <p:spPr>
            <a:xfrm>
              <a:off x="2539" y="1500"/>
              <a:ext cx="163" cy="101"/>
            </a:xfrm>
            <a:custGeom>
              <a:avLst/>
              <a:gdLst/>
              <a:ahLst/>
              <a:cxnLst/>
              <a:rect l="l" t="t" r="r" b="b"/>
              <a:pathLst>
                <a:path w="69" h="43" extrusionOk="0">
                  <a:moveTo>
                    <a:pt x="0" y="40"/>
                  </a:moveTo>
                  <a:cubicBezTo>
                    <a:pt x="0" y="40"/>
                    <a:pt x="29" y="38"/>
                    <a:pt x="69" y="0"/>
                  </a:cubicBezTo>
                  <a:cubicBezTo>
                    <a:pt x="65" y="7"/>
                    <a:pt x="25" y="43"/>
                    <a:pt x="0" y="40"/>
                  </a:cubicBezTo>
                  <a:close/>
                </a:path>
              </a:pathLst>
            </a:custGeom>
            <a:solidFill>
              <a:srgbClr val="70873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71" name="Google Shape;71;p1"/>
            <p:cNvSpPr/>
            <p:nvPr/>
          </p:nvSpPr>
          <p:spPr>
            <a:xfrm>
              <a:off x="2303" y="1604"/>
              <a:ext cx="177" cy="59"/>
            </a:xfrm>
            <a:custGeom>
              <a:avLst/>
              <a:gdLst/>
              <a:ahLst/>
              <a:cxnLst/>
              <a:rect l="l" t="t" r="r" b="b"/>
              <a:pathLst>
                <a:path w="75" h="25" extrusionOk="0">
                  <a:moveTo>
                    <a:pt x="75" y="0"/>
                  </a:moveTo>
                  <a:cubicBezTo>
                    <a:pt x="75" y="0"/>
                    <a:pt x="54" y="20"/>
                    <a:pt x="0" y="23"/>
                  </a:cubicBezTo>
                  <a:cubicBezTo>
                    <a:pt x="7" y="25"/>
                    <a:pt x="60" y="21"/>
                    <a:pt x="75" y="0"/>
                  </a:cubicBezTo>
                  <a:close/>
                </a:path>
              </a:pathLst>
            </a:custGeom>
            <a:solidFill>
              <a:srgbClr val="70873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72" name="Google Shape;72;p1"/>
            <p:cNvSpPr/>
            <p:nvPr/>
          </p:nvSpPr>
          <p:spPr>
            <a:xfrm>
              <a:off x="2161" y="1472"/>
              <a:ext cx="300" cy="111"/>
            </a:xfrm>
            <a:custGeom>
              <a:avLst/>
              <a:gdLst/>
              <a:ahLst/>
              <a:cxnLst/>
              <a:rect l="l" t="t" r="r" b="b"/>
              <a:pathLst>
                <a:path w="127" h="47" extrusionOk="0">
                  <a:moveTo>
                    <a:pt x="127" y="30"/>
                  </a:moveTo>
                  <a:cubicBezTo>
                    <a:pt x="127" y="30"/>
                    <a:pt x="80" y="39"/>
                    <a:pt x="0" y="0"/>
                  </a:cubicBezTo>
                  <a:cubicBezTo>
                    <a:pt x="9" y="10"/>
                    <a:pt x="88" y="47"/>
                    <a:pt x="127" y="30"/>
                  </a:cubicBezTo>
                  <a:close/>
                </a:path>
              </a:pathLst>
            </a:custGeom>
            <a:solidFill>
              <a:srgbClr val="70873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grpSp>
      <p:sp>
        <p:nvSpPr>
          <p:cNvPr id="73" name="Google Shape;73;p1"/>
          <p:cNvSpPr txBox="1">
            <a:spLocks noGrp="1"/>
          </p:cNvSpPr>
          <p:nvPr>
            <p:ph type="title"/>
          </p:nvPr>
        </p:nvSpPr>
        <p:spPr>
          <a:xfrm>
            <a:off x="1143000" y="78910"/>
            <a:ext cx="6850298" cy="1233424"/>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400"/>
              <a:buFont typeface="Arial"/>
              <a:buNone/>
              <a:defRPr sz="3400" b="0" i="0" u="none" strike="noStrike" cap="non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1"/>
          <p:cNvSpPr txBox="1">
            <a:spLocks noGrp="1"/>
          </p:cNvSpPr>
          <p:nvPr>
            <p:ph type="body" idx="1"/>
          </p:nvPr>
        </p:nvSpPr>
        <p:spPr>
          <a:xfrm>
            <a:off x="1146429" y="1485901"/>
            <a:ext cx="6851142" cy="4152901"/>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1800"/>
              </a:spcBef>
              <a:spcAft>
                <a:spcPts val="0"/>
              </a:spcAft>
              <a:buClr>
                <a:srgbClr val="3F3F3F"/>
              </a:buClr>
              <a:buSzPts val="2000"/>
              <a:buFont typeface="Arial"/>
              <a:buChar char="•"/>
              <a:defRPr sz="2000" b="0" i="0" u="none" strike="noStrike" cap="none">
                <a:solidFill>
                  <a:schemeClr val="dk1"/>
                </a:solidFill>
                <a:latin typeface="Cambria"/>
                <a:ea typeface="Cambria"/>
                <a:cs typeface="Cambria"/>
                <a:sym typeface="Cambria"/>
              </a:defRPr>
            </a:lvl1pPr>
            <a:lvl2pPr marL="914400" marR="0" lvl="1" indent="-342900" algn="l" rtl="0">
              <a:lnSpc>
                <a:spcPct val="100000"/>
              </a:lnSpc>
              <a:spcBef>
                <a:spcPts val="1000"/>
              </a:spcBef>
              <a:spcAft>
                <a:spcPts val="0"/>
              </a:spcAft>
              <a:buClr>
                <a:srgbClr val="3F3F3F"/>
              </a:buClr>
              <a:buSzPts val="1800"/>
              <a:buFont typeface="Arial"/>
              <a:buChar char="•"/>
              <a:defRPr sz="1800" b="0" i="0" u="none" strike="noStrike" cap="none">
                <a:solidFill>
                  <a:schemeClr val="dk1"/>
                </a:solidFill>
                <a:latin typeface="Cambria"/>
                <a:ea typeface="Cambria"/>
                <a:cs typeface="Cambria"/>
                <a:sym typeface="Cambria"/>
              </a:defRPr>
            </a:lvl2pPr>
            <a:lvl3pPr marL="1371600" marR="0" lvl="2" indent="-330200" algn="l" rtl="0">
              <a:lnSpc>
                <a:spcPct val="100000"/>
              </a:lnSpc>
              <a:spcBef>
                <a:spcPts val="800"/>
              </a:spcBef>
              <a:spcAft>
                <a:spcPts val="0"/>
              </a:spcAft>
              <a:buClr>
                <a:srgbClr val="3F3F3F"/>
              </a:buClr>
              <a:buSzPts val="1600"/>
              <a:buFont typeface="Arial"/>
              <a:buChar char="•"/>
              <a:defRPr sz="1600" b="0" i="0" u="none" strike="noStrike" cap="none">
                <a:solidFill>
                  <a:schemeClr val="dk1"/>
                </a:solidFill>
                <a:latin typeface="Cambria"/>
                <a:ea typeface="Cambria"/>
                <a:cs typeface="Cambria"/>
                <a:sym typeface="Cambria"/>
              </a:defRPr>
            </a:lvl3pPr>
            <a:lvl4pPr marL="1828800" marR="0" lvl="3" indent="-317500" algn="l" rtl="0">
              <a:lnSpc>
                <a:spcPct val="100000"/>
              </a:lnSpc>
              <a:spcBef>
                <a:spcPts val="800"/>
              </a:spcBef>
              <a:spcAft>
                <a:spcPts val="0"/>
              </a:spcAft>
              <a:buClr>
                <a:srgbClr val="3F3F3F"/>
              </a:buClr>
              <a:buSzPts val="1400"/>
              <a:buFont typeface="Arial"/>
              <a:buChar char="•"/>
              <a:defRPr sz="1400" b="0" i="0" u="none" strike="noStrike" cap="none">
                <a:solidFill>
                  <a:schemeClr val="dk1"/>
                </a:solidFill>
                <a:latin typeface="Cambria"/>
                <a:ea typeface="Cambria"/>
                <a:cs typeface="Cambria"/>
                <a:sym typeface="Cambria"/>
              </a:defRPr>
            </a:lvl4pPr>
            <a:lvl5pPr marL="2286000" marR="0" lvl="4" indent="-317500" algn="l" rtl="0">
              <a:lnSpc>
                <a:spcPct val="100000"/>
              </a:lnSpc>
              <a:spcBef>
                <a:spcPts val="800"/>
              </a:spcBef>
              <a:spcAft>
                <a:spcPts val="0"/>
              </a:spcAft>
              <a:buClr>
                <a:srgbClr val="3F3F3F"/>
              </a:buClr>
              <a:buSzPts val="1400"/>
              <a:buFont typeface="Arial"/>
              <a:buChar char="•"/>
              <a:defRPr sz="1400" b="0" i="0" u="none" strike="noStrike" cap="none">
                <a:solidFill>
                  <a:schemeClr val="dk1"/>
                </a:solidFill>
                <a:latin typeface="Cambria"/>
                <a:ea typeface="Cambria"/>
                <a:cs typeface="Cambria"/>
                <a:sym typeface="Cambria"/>
              </a:defRPr>
            </a:lvl5pPr>
            <a:lvl6pPr marL="2743200" marR="0" lvl="5" indent="-299720" algn="l" rtl="0">
              <a:lnSpc>
                <a:spcPct val="90000"/>
              </a:lnSpc>
              <a:spcBef>
                <a:spcPts val="800"/>
              </a:spcBef>
              <a:spcAft>
                <a:spcPts val="0"/>
              </a:spcAft>
              <a:buClr>
                <a:schemeClr val="dk1"/>
              </a:buClr>
              <a:buSzPts val="1120"/>
              <a:buFont typeface="Arial"/>
              <a:buChar char="•"/>
              <a:defRPr sz="1400" b="0" i="0" u="none" strike="noStrike" cap="none">
                <a:solidFill>
                  <a:schemeClr val="dk1"/>
                </a:solidFill>
                <a:latin typeface="Cambria"/>
                <a:ea typeface="Cambria"/>
                <a:cs typeface="Cambria"/>
                <a:sym typeface="Cambria"/>
              </a:defRPr>
            </a:lvl6pPr>
            <a:lvl7pPr marL="3200400" marR="0" lvl="6" indent="-299720" algn="l" rtl="0">
              <a:lnSpc>
                <a:spcPct val="90000"/>
              </a:lnSpc>
              <a:spcBef>
                <a:spcPts val="800"/>
              </a:spcBef>
              <a:spcAft>
                <a:spcPts val="0"/>
              </a:spcAft>
              <a:buClr>
                <a:schemeClr val="dk1"/>
              </a:buClr>
              <a:buSzPts val="1120"/>
              <a:buFont typeface="Arial"/>
              <a:buChar char="•"/>
              <a:defRPr sz="1400" b="0" i="0" u="none" strike="noStrike" cap="none">
                <a:solidFill>
                  <a:schemeClr val="dk1"/>
                </a:solidFill>
                <a:latin typeface="Cambria"/>
                <a:ea typeface="Cambria"/>
                <a:cs typeface="Cambria"/>
                <a:sym typeface="Cambria"/>
              </a:defRPr>
            </a:lvl7pPr>
            <a:lvl8pPr marL="3657600" marR="0" lvl="7" indent="-299720" algn="l" rtl="0">
              <a:lnSpc>
                <a:spcPct val="90000"/>
              </a:lnSpc>
              <a:spcBef>
                <a:spcPts val="800"/>
              </a:spcBef>
              <a:spcAft>
                <a:spcPts val="0"/>
              </a:spcAft>
              <a:buClr>
                <a:schemeClr val="dk1"/>
              </a:buClr>
              <a:buSzPts val="1120"/>
              <a:buFont typeface="Arial"/>
              <a:buChar char="•"/>
              <a:defRPr sz="1400" b="0" i="0" u="none" strike="noStrike" cap="none">
                <a:solidFill>
                  <a:schemeClr val="dk1"/>
                </a:solidFill>
                <a:latin typeface="Cambria"/>
                <a:ea typeface="Cambria"/>
                <a:cs typeface="Cambria"/>
                <a:sym typeface="Cambria"/>
              </a:defRPr>
            </a:lvl8pPr>
            <a:lvl9pPr marL="4114800" marR="0" lvl="8" indent="-299720" algn="l" rtl="0">
              <a:lnSpc>
                <a:spcPct val="90000"/>
              </a:lnSpc>
              <a:spcBef>
                <a:spcPts val="800"/>
              </a:spcBef>
              <a:spcAft>
                <a:spcPts val="0"/>
              </a:spcAft>
              <a:buClr>
                <a:schemeClr val="dk1"/>
              </a:buClr>
              <a:buSzPts val="1120"/>
              <a:buFont typeface="Arial"/>
              <a:buChar char="•"/>
              <a:defRPr sz="1400" b="0" i="0" u="none" strike="noStrike" cap="none">
                <a:solidFill>
                  <a:schemeClr val="dk1"/>
                </a:solidFill>
                <a:latin typeface="Cambria"/>
                <a:ea typeface="Cambria"/>
                <a:cs typeface="Cambria"/>
                <a:sym typeface="Cambria"/>
              </a:defRPr>
            </a:lvl9pPr>
          </a:lstStyle>
          <a:p>
            <a:endParaRPr/>
          </a:p>
        </p:txBody>
      </p:sp>
      <p:sp>
        <p:nvSpPr>
          <p:cNvPr id="75" name="Google Shape;75;p1"/>
          <p:cNvSpPr txBox="1">
            <a:spLocks noGrp="1"/>
          </p:cNvSpPr>
          <p:nvPr>
            <p:ph type="dt" idx="10"/>
          </p:nvPr>
        </p:nvSpPr>
        <p:spPr>
          <a:xfrm>
            <a:off x="6656832" y="6601968"/>
            <a:ext cx="720090" cy="2377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800">
                <a:solidFill>
                  <a:schemeClr val="dk1"/>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9pPr>
          </a:lstStyle>
          <a:p>
            <a:endParaRPr/>
          </a:p>
        </p:txBody>
      </p:sp>
      <p:sp>
        <p:nvSpPr>
          <p:cNvPr id="76" name="Google Shape;76;p1"/>
          <p:cNvSpPr txBox="1">
            <a:spLocks noGrp="1"/>
          </p:cNvSpPr>
          <p:nvPr>
            <p:ph type="ftr" idx="11"/>
          </p:nvPr>
        </p:nvSpPr>
        <p:spPr>
          <a:xfrm>
            <a:off x="1141809" y="6601968"/>
            <a:ext cx="5233845" cy="2377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cap="none">
                <a:solidFill>
                  <a:schemeClr val="dk1"/>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9pPr>
          </a:lstStyle>
          <a:p>
            <a:endParaRPr/>
          </a:p>
        </p:txBody>
      </p:sp>
      <p:sp>
        <p:nvSpPr>
          <p:cNvPr id="77" name="Google Shape;77;p1"/>
          <p:cNvSpPr txBox="1">
            <a:spLocks noGrp="1"/>
          </p:cNvSpPr>
          <p:nvPr>
            <p:ph type="sldNum" idx="12"/>
          </p:nvPr>
        </p:nvSpPr>
        <p:spPr>
          <a:xfrm>
            <a:off x="7517511" y="6601968"/>
            <a:ext cx="480060" cy="2377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u="none">
                <a:solidFill>
                  <a:schemeClr val="dk1"/>
                </a:solidFill>
                <a:latin typeface="Cambria"/>
                <a:ea typeface="Cambria"/>
                <a:cs typeface="Cambria"/>
                <a:sym typeface="Cambria"/>
              </a:defRPr>
            </a:lvl1pPr>
            <a:lvl2pPr marL="0" marR="0" lvl="1" indent="0" algn="r" rtl="0">
              <a:spcBef>
                <a:spcPts val="0"/>
              </a:spcBef>
              <a:buNone/>
              <a:defRPr sz="800" b="0" u="none">
                <a:solidFill>
                  <a:schemeClr val="dk1"/>
                </a:solidFill>
                <a:latin typeface="Cambria"/>
                <a:ea typeface="Cambria"/>
                <a:cs typeface="Cambria"/>
                <a:sym typeface="Cambria"/>
              </a:defRPr>
            </a:lvl2pPr>
            <a:lvl3pPr marL="0" marR="0" lvl="2" indent="0" algn="r" rtl="0">
              <a:spcBef>
                <a:spcPts val="0"/>
              </a:spcBef>
              <a:buNone/>
              <a:defRPr sz="800" b="0" u="none">
                <a:solidFill>
                  <a:schemeClr val="dk1"/>
                </a:solidFill>
                <a:latin typeface="Cambria"/>
                <a:ea typeface="Cambria"/>
                <a:cs typeface="Cambria"/>
                <a:sym typeface="Cambria"/>
              </a:defRPr>
            </a:lvl3pPr>
            <a:lvl4pPr marL="0" marR="0" lvl="3" indent="0" algn="r" rtl="0">
              <a:spcBef>
                <a:spcPts val="0"/>
              </a:spcBef>
              <a:buNone/>
              <a:defRPr sz="800" b="0" u="none">
                <a:solidFill>
                  <a:schemeClr val="dk1"/>
                </a:solidFill>
                <a:latin typeface="Cambria"/>
                <a:ea typeface="Cambria"/>
                <a:cs typeface="Cambria"/>
                <a:sym typeface="Cambria"/>
              </a:defRPr>
            </a:lvl4pPr>
            <a:lvl5pPr marL="0" marR="0" lvl="4" indent="0" algn="r" rtl="0">
              <a:spcBef>
                <a:spcPts val="0"/>
              </a:spcBef>
              <a:buNone/>
              <a:defRPr sz="800" b="0" u="none">
                <a:solidFill>
                  <a:schemeClr val="dk1"/>
                </a:solidFill>
                <a:latin typeface="Cambria"/>
                <a:ea typeface="Cambria"/>
                <a:cs typeface="Cambria"/>
                <a:sym typeface="Cambria"/>
              </a:defRPr>
            </a:lvl5pPr>
            <a:lvl6pPr marL="0" marR="0" lvl="5" indent="0" algn="r" rtl="0">
              <a:spcBef>
                <a:spcPts val="0"/>
              </a:spcBef>
              <a:buNone/>
              <a:defRPr sz="800" b="0" u="none">
                <a:solidFill>
                  <a:schemeClr val="dk1"/>
                </a:solidFill>
                <a:latin typeface="Cambria"/>
                <a:ea typeface="Cambria"/>
                <a:cs typeface="Cambria"/>
                <a:sym typeface="Cambria"/>
              </a:defRPr>
            </a:lvl6pPr>
            <a:lvl7pPr marL="0" marR="0" lvl="6" indent="0" algn="r" rtl="0">
              <a:spcBef>
                <a:spcPts val="0"/>
              </a:spcBef>
              <a:buNone/>
              <a:defRPr sz="800" b="0" u="none">
                <a:solidFill>
                  <a:schemeClr val="dk1"/>
                </a:solidFill>
                <a:latin typeface="Cambria"/>
                <a:ea typeface="Cambria"/>
                <a:cs typeface="Cambria"/>
                <a:sym typeface="Cambria"/>
              </a:defRPr>
            </a:lvl7pPr>
            <a:lvl8pPr marL="0" marR="0" lvl="7" indent="0" algn="r" rtl="0">
              <a:spcBef>
                <a:spcPts val="0"/>
              </a:spcBef>
              <a:buNone/>
              <a:defRPr sz="800" b="0" u="none">
                <a:solidFill>
                  <a:schemeClr val="dk1"/>
                </a:solidFill>
                <a:latin typeface="Cambria"/>
                <a:ea typeface="Cambria"/>
                <a:cs typeface="Cambria"/>
                <a:sym typeface="Cambria"/>
              </a:defRPr>
            </a:lvl8pPr>
            <a:lvl9pPr marL="0" marR="0" lvl="8" indent="0" algn="r" rtl="0">
              <a:spcBef>
                <a:spcPts val="0"/>
              </a:spcBef>
              <a:buNone/>
              <a:defRPr sz="800" b="0" u="none">
                <a:solidFill>
                  <a:schemeClr val="dk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url?sa=i&amp;rct=j&amp;q=mindset+carol+dweck&amp;source=images&amp;cd=&amp;cad=rja&amp;uact=8&amp;docid=g7ShNr_tR-3bgM&amp;tbnid=ihr1mc1nIhWR8M:&amp;ved=0CAUQjRw&amp;url=http://www.amazon.com/Mindset-The-New-Psychology-Success/dp/0345472322&amp;ei=-CcHVPucIJa0ggTj84GwCw&amp;bvm=bv.74115972,d.eXY&amp;psig=AFQjCNHQfhTOho2-_WZi3laHxuTPHrDYFw&amp;ust=1409841508265660"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13"/>
          <p:cNvSpPr txBox="1">
            <a:spLocks noGrp="1"/>
          </p:cNvSpPr>
          <p:nvPr>
            <p:ph type="ctrTitle"/>
          </p:nvPr>
        </p:nvSpPr>
        <p:spPr>
          <a:xfrm>
            <a:off x="2010966" y="165020"/>
            <a:ext cx="7020314" cy="2263258"/>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600"/>
              <a:buFont typeface="Arial"/>
              <a:buNone/>
            </a:pPr>
            <a:r>
              <a:rPr lang="en-US" sz="6600" b="0" i="0" u="none" strike="noStrike" cap="none">
                <a:solidFill>
                  <a:schemeClr val="dk1"/>
                </a:solidFill>
                <a:latin typeface="Cambria"/>
                <a:ea typeface="Cambria"/>
                <a:cs typeface="Cambria"/>
                <a:sym typeface="Cambria"/>
              </a:rPr>
              <a:t> </a:t>
            </a:r>
            <a:endParaRPr sz="6600" b="0" i="0" u="none" strike="noStrike" cap="none">
              <a:solidFill>
                <a:schemeClr val="dk1"/>
              </a:solidFill>
              <a:latin typeface="Cambria"/>
              <a:ea typeface="Cambria"/>
              <a:cs typeface="Cambria"/>
              <a:sym typeface="Cambria"/>
            </a:endParaRPr>
          </a:p>
        </p:txBody>
      </p:sp>
      <p:sp>
        <p:nvSpPr>
          <p:cNvPr id="768" name="Google Shape;768;p13"/>
          <p:cNvSpPr txBox="1">
            <a:spLocks noGrp="1"/>
          </p:cNvSpPr>
          <p:nvPr>
            <p:ph type="subTitle" idx="1"/>
          </p:nvPr>
        </p:nvSpPr>
        <p:spPr>
          <a:xfrm>
            <a:off x="1752600" y="609600"/>
            <a:ext cx="6400800" cy="1828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F3F"/>
              </a:buClr>
              <a:buSzPts val="4800"/>
              <a:buFont typeface="Arial"/>
              <a:buNone/>
            </a:pPr>
            <a:r>
              <a:rPr lang="en-US" sz="4800" b="0" i="0" u="none" strike="noStrike" cap="none">
                <a:solidFill>
                  <a:srgbClr val="3F3F3F"/>
                </a:solidFill>
                <a:latin typeface="Schoolbell"/>
                <a:ea typeface="Schoolbell"/>
                <a:cs typeface="Schoolbell"/>
                <a:sym typeface="Schoolbell"/>
              </a:rPr>
              <a:t>WELCOME</a:t>
            </a:r>
            <a:endParaRPr/>
          </a:p>
          <a:p>
            <a:pPr marL="0" marR="0" lvl="0" indent="0" algn="ctr" rtl="0">
              <a:lnSpc>
                <a:spcPct val="100000"/>
              </a:lnSpc>
              <a:spcBef>
                <a:spcPts val="0"/>
              </a:spcBef>
              <a:spcAft>
                <a:spcPts val="0"/>
              </a:spcAft>
              <a:buClr>
                <a:srgbClr val="3F3F3F"/>
              </a:buClr>
              <a:buSzPts val="4800"/>
              <a:buFont typeface="Arial"/>
              <a:buNone/>
            </a:pPr>
            <a:r>
              <a:rPr lang="en-US" sz="4800" b="0" i="0" u="none" strike="noStrike" cap="none">
                <a:solidFill>
                  <a:srgbClr val="3F3F3F"/>
                </a:solidFill>
                <a:latin typeface="Schoolbell"/>
                <a:ea typeface="Schoolbell"/>
                <a:cs typeface="Schoolbell"/>
                <a:sym typeface="Schoolbell"/>
              </a:rPr>
              <a:t>to</a:t>
            </a:r>
            <a:endParaRPr/>
          </a:p>
          <a:p>
            <a:pPr marL="0" marR="0" lvl="0" indent="0" algn="ctr" rtl="0">
              <a:lnSpc>
                <a:spcPct val="100000"/>
              </a:lnSpc>
              <a:spcBef>
                <a:spcPts val="0"/>
              </a:spcBef>
              <a:spcAft>
                <a:spcPts val="0"/>
              </a:spcAft>
              <a:buClr>
                <a:srgbClr val="3F3F3F"/>
              </a:buClr>
              <a:buSzPts val="4800"/>
              <a:buFont typeface="Arial"/>
              <a:buNone/>
            </a:pPr>
            <a:r>
              <a:rPr lang="en-US" sz="4800" b="0" i="0" u="none" strike="noStrike" cap="none">
                <a:solidFill>
                  <a:srgbClr val="3F3F3F"/>
                </a:solidFill>
                <a:latin typeface="Schoolbell"/>
                <a:ea typeface="Schoolbell"/>
                <a:cs typeface="Schoolbell"/>
                <a:sym typeface="Schoolbell"/>
              </a:rPr>
              <a:t>Kindergarten</a:t>
            </a:r>
            <a:endParaRPr sz="4800" b="0" i="0" u="none" strike="noStrike" cap="none">
              <a:solidFill>
                <a:srgbClr val="3F3F3F"/>
              </a:solidFill>
              <a:latin typeface="Schoolbell"/>
              <a:ea typeface="Schoolbell"/>
              <a:cs typeface="Schoolbell"/>
              <a:sym typeface="Schoolbell"/>
            </a:endParaRPr>
          </a:p>
        </p:txBody>
      </p:sp>
      <p:sp>
        <p:nvSpPr>
          <p:cNvPr id="769" name="Google Shape;769;p13"/>
          <p:cNvSpPr txBox="1"/>
          <p:nvPr/>
        </p:nvSpPr>
        <p:spPr>
          <a:xfrm>
            <a:off x="4038600" y="3200400"/>
            <a:ext cx="2286000"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Cambria"/>
                <a:ea typeface="Cambria"/>
                <a:cs typeface="Cambria"/>
                <a:sym typeface="Cambria"/>
              </a:rPr>
              <a:t>September 10, 2019</a:t>
            </a:r>
            <a:endParaRPr sz="1800">
              <a:solidFill>
                <a:schemeClr val="dk1"/>
              </a:solidFill>
              <a:latin typeface="Cambria"/>
              <a:ea typeface="Cambria"/>
              <a:cs typeface="Cambria"/>
              <a:sym typeface="Cambri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22"/>
          <p:cNvSpPr txBox="1">
            <a:spLocks noGrp="1"/>
          </p:cNvSpPr>
          <p:nvPr>
            <p:ph type="title"/>
          </p:nvPr>
        </p:nvSpPr>
        <p:spPr>
          <a:xfrm>
            <a:off x="1143000" y="-228600"/>
            <a:ext cx="6850298" cy="9906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4000"/>
              <a:buFont typeface="Arial"/>
              <a:buNone/>
            </a:pPr>
            <a:r>
              <a:rPr lang="en-US" sz="4000" b="0" i="0" u="none" strike="noStrike" cap="none">
                <a:solidFill>
                  <a:schemeClr val="dk1"/>
                </a:solidFill>
                <a:latin typeface="Cambria"/>
                <a:ea typeface="Cambria"/>
                <a:cs typeface="Cambria"/>
                <a:sym typeface="Cambria"/>
              </a:rPr>
              <a:t>Social Studies</a:t>
            </a:r>
            <a:endParaRPr sz="4000" b="0" i="0" u="none" strike="noStrike" cap="none">
              <a:solidFill>
                <a:schemeClr val="dk1"/>
              </a:solidFill>
              <a:latin typeface="Cambria"/>
              <a:ea typeface="Cambria"/>
              <a:cs typeface="Cambria"/>
              <a:sym typeface="Cambria"/>
            </a:endParaRPr>
          </a:p>
        </p:txBody>
      </p:sp>
      <p:graphicFrame>
        <p:nvGraphicFramePr>
          <p:cNvPr id="826" name="Google Shape;826;p22"/>
          <p:cNvGraphicFramePr/>
          <p:nvPr/>
        </p:nvGraphicFramePr>
        <p:xfrm>
          <a:off x="682794" y="838200"/>
          <a:ext cx="3000000" cy="3000000"/>
        </p:xfrm>
        <a:graphic>
          <a:graphicData uri="http://schemas.openxmlformats.org/drawingml/2006/table">
            <a:tbl>
              <a:tblPr firstRow="1" bandRow="1">
                <a:noFill/>
                <a:tableStyleId>{B5745133-B4C2-4695-8A3F-10A190690818}</a:tableStyleId>
              </a:tblPr>
              <a:tblGrid>
                <a:gridCol w="1846900">
                  <a:extLst>
                    <a:ext uri="{9D8B030D-6E8A-4147-A177-3AD203B41FA5}">
                      <a16:colId xmlns:a16="http://schemas.microsoft.com/office/drawing/2014/main" val="20000"/>
                    </a:ext>
                  </a:extLst>
                </a:gridCol>
                <a:gridCol w="6233300">
                  <a:extLst>
                    <a:ext uri="{9D8B030D-6E8A-4147-A177-3AD203B41FA5}">
                      <a16:colId xmlns:a16="http://schemas.microsoft.com/office/drawing/2014/main" val="20001"/>
                    </a:ext>
                  </a:extLst>
                </a:gridCol>
              </a:tblGrid>
              <a:tr h="359925">
                <a:tc>
                  <a:txBody>
                    <a:bodyPr/>
                    <a:lstStyle/>
                    <a:p>
                      <a:pPr marL="0" marR="0" lvl="0" indent="0" algn="ctr" rtl="0">
                        <a:spcBef>
                          <a:spcPts val="0"/>
                        </a:spcBef>
                        <a:spcAft>
                          <a:spcPts val="0"/>
                        </a:spcAft>
                        <a:buNone/>
                      </a:pPr>
                      <a:r>
                        <a:rPr lang="en-US" sz="1800"/>
                        <a:t>Unit</a:t>
                      </a:r>
                      <a:endParaRPr sz="1800"/>
                    </a:p>
                  </a:txBody>
                  <a:tcPr marL="91450" marR="91450" marT="45725" marB="45725"/>
                </a:tc>
                <a:tc>
                  <a:txBody>
                    <a:bodyPr/>
                    <a:lstStyle/>
                    <a:p>
                      <a:pPr marL="0" marR="0" lvl="0" indent="0" algn="ctr" rtl="0">
                        <a:spcBef>
                          <a:spcPts val="0"/>
                        </a:spcBef>
                        <a:spcAft>
                          <a:spcPts val="0"/>
                        </a:spcAft>
                        <a:buNone/>
                      </a:pPr>
                      <a:r>
                        <a:rPr lang="en-US" sz="1800"/>
                        <a:t>Description</a:t>
                      </a:r>
                      <a:endParaRPr sz="1800"/>
                    </a:p>
                  </a:txBody>
                  <a:tcPr marL="91450" marR="91450" marT="45725" marB="45725"/>
                </a:tc>
                <a:extLst>
                  <a:ext uri="{0D108BD9-81ED-4DB2-BD59-A6C34878D82A}">
                    <a16:rowId xmlns:a16="http://schemas.microsoft.com/office/drawing/2014/main" val="10000"/>
                  </a:ext>
                </a:extLst>
              </a:tr>
              <a:tr h="1139800">
                <a:tc>
                  <a:txBody>
                    <a:bodyPr/>
                    <a:lstStyle/>
                    <a:p>
                      <a:pPr marL="0" marR="0" lvl="0" indent="0" algn="l" rtl="0">
                        <a:spcBef>
                          <a:spcPts val="0"/>
                        </a:spcBef>
                        <a:spcAft>
                          <a:spcPts val="0"/>
                        </a:spcAft>
                        <a:buNone/>
                      </a:pPr>
                      <a:r>
                        <a:rPr lang="en-US" sz="1600" b="1"/>
                        <a:t>School &amp; School Community</a:t>
                      </a:r>
                      <a:endParaRPr sz="1600" b="1"/>
                    </a:p>
                  </a:txBody>
                  <a:tcPr marL="91450" marR="91450" marT="45725" marB="45725"/>
                </a:tc>
                <a:tc>
                  <a:txBody>
                    <a:bodyPr/>
                    <a:lstStyle/>
                    <a:p>
                      <a:pPr marL="285750" marR="0" lvl="0" indent="-285750" algn="l" rtl="0">
                        <a:spcBef>
                          <a:spcPts val="0"/>
                        </a:spcBef>
                        <a:spcAft>
                          <a:spcPts val="0"/>
                        </a:spcAft>
                        <a:buClr>
                          <a:schemeClr val="dk1"/>
                        </a:buClr>
                        <a:buSzPts val="1400"/>
                        <a:buFont typeface="Noto Sans Symbols"/>
                        <a:buChar char="✓"/>
                      </a:pPr>
                      <a:r>
                        <a:rPr lang="en-US" sz="1400" b="1"/>
                        <a:t>What is a school?  </a:t>
                      </a:r>
                      <a:endParaRPr/>
                    </a:p>
                    <a:p>
                      <a:pPr marL="285750" marR="0" lvl="0" indent="-285750" algn="l" rtl="0">
                        <a:spcBef>
                          <a:spcPts val="0"/>
                        </a:spcBef>
                        <a:spcAft>
                          <a:spcPts val="0"/>
                        </a:spcAft>
                        <a:buClr>
                          <a:schemeClr val="dk1"/>
                        </a:buClr>
                        <a:buSzPts val="1400"/>
                        <a:buFont typeface="Noto Sans Symbols"/>
                        <a:buChar char="✓"/>
                      </a:pPr>
                      <a:r>
                        <a:rPr lang="en-US" sz="1400" b="1"/>
                        <a:t>What does it mean to be a good school citizen?  </a:t>
                      </a:r>
                      <a:endParaRPr/>
                    </a:p>
                    <a:p>
                      <a:pPr marL="285750" marR="0" lvl="0" indent="-285750" algn="l" rtl="0">
                        <a:spcBef>
                          <a:spcPts val="0"/>
                        </a:spcBef>
                        <a:spcAft>
                          <a:spcPts val="0"/>
                        </a:spcAft>
                        <a:buClr>
                          <a:schemeClr val="dk1"/>
                        </a:buClr>
                        <a:buSzPts val="1400"/>
                        <a:buFont typeface="Noto Sans Symbols"/>
                        <a:buChar char="✓"/>
                      </a:pPr>
                      <a:r>
                        <a:rPr lang="en-US" sz="1400" b="1"/>
                        <a:t>Why are rules important?  </a:t>
                      </a:r>
                      <a:endParaRPr/>
                    </a:p>
                    <a:p>
                      <a:pPr marL="285750" marR="0" lvl="0" indent="-285750" algn="l" rtl="0">
                        <a:spcBef>
                          <a:spcPts val="0"/>
                        </a:spcBef>
                        <a:spcAft>
                          <a:spcPts val="0"/>
                        </a:spcAft>
                        <a:buClr>
                          <a:schemeClr val="dk1"/>
                        </a:buClr>
                        <a:buSzPts val="1400"/>
                        <a:buFont typeface="Noto Sans Symbols"/>
                        <a:buChar char="✓"/>
                      </a:pPr>
                      <a:r>
                        <a:rPr lang="en-US" sz="1400" b="1"/>
                        <a:t>What rules should we follow in our classroom/school?</a:t>
                      </a:r>
                      <a:endParaRPr/>
                    </a:p>
                    <a:p>
                      <a:pPr marL="0" marR="0" lvl="0" indent="0" algn="l" rtl="0">
                        <a:spcBef>
                          <a:spcPts val="0"/>
                        </a:spcBef>
                        <a:spcAft>
                          <a:spcPts val="0"/>
                        </a:spcAft>
                        <a:buNone/>
                      </a:pPr>
                      <a:endParaRPr sz="1400" b="1"/>
                    </a:p>
                  </a:txBody>
                  <a:tcPr marL="91450" marR="91450" marT="45725" marB="45725"/>
                </a:tc>
                <a:extLst>
                  <a:ext uri="{0D108BD9-81ED-4DB2-BD59-A6C34878D82A}">
                    <a16:rowId xmlns:a16="http://schemas.microsoft.com/office/drawing/2014/main" val="10001"/>
                  </a:ext>
                </a:extLst>
              </a:tr>
              <a:tr h="809850">
                <a:tc>
                  <a:txBody>
                    <a:bodyPr/>
                    <a:lstStyle/>
                    <a:p>
                      <a:pPr marL="0" marR="0" lvl="0" indent="0" algn="l" rtl="0">
                        <a:spcBef>
                          <a:spcPts val="0"/>
                        </a:spcBef>
                        <a:spcAft>
                          <a:spcPts val="0"/>
                        </a:spcAft>
                        <a:buNone/>
                      </a:pPr>
                      <a:r>
                        <a:rPr lang="en-US" sz="1600" b="1"/>
                        <a:t>Myself and Others</a:t>
                      </a:r>
                      <a:endParaRPr/>
                    </a:p>
                    <a:p>
                      <a:pPr marL="0" marR="0" lvl="0" indent="0" algn="l" rtl="0">
                        <a:spcBef>
                          <a:spcPts val="0"/>
                        </a:spcBef>
                        <a:spcAft>
                          <a:spcPts val="0"/>
                        </a:spcAft>
                        <a:buNone/>
                      </a:pPr>
                      <a:endParaRPr sz="1600" b="1"/>
                    </a:p>
                  </a:txBody>
                  <a:tcPr marL="91450" marR="91450" marT="45725" marB="45725"/>
                </a:tc>
                <a:tc>
                  <a:txBody>
                    <a:bodyPr/>
                    <a:lstStyle/>
                    <a:p>
                      <a:pPr marL="285750" marR="0" lvl="0" indent="-285750" algn="l" rtl="0">
                        <a:spcBef>
                          <a:spcPts val="0"/>
                        </a:spcBef>
                        <a:spcAft>
                          <a:spcPts val="0"/>
                        </a:spcAft>
                        <a:buClr>
                          <a:schemeClr val="dk1"/>
                        </a:buClr>
                        <a:buSzPts val="1400"/>
                        <a:buFont typeface="Noto Sans Symbols"/>
                        <a:buChar char="✓"/>
                      </a:pPr>
                      <a:r>
                        <a:rPr lang="en-US" sz="1400" b="1"/>
                        <a:t>How are people alike and different?  </a:t>
                      </a:r>
                      <a:endParaRPr/>
                    </a:p>
                    <a:p>
                      <a:pPr marL="285750" marR="0" lvl="0" indent="-285750" algn="l" rtl="0">
                        <a:spcBef>
                          <a:spcPts val="0"/>
                        </a:spcBef>
                        <a:spcAft>
                          <a:spcPts val="0"/>
                        </a:spcAft>
                        <a:buClr>
                          <a:schemeClr val="dk1"/>
                        </a:buClr>
                        <a:buSzPts val="1400"/>
                        <a:buFont typeface="Noto Sans Symbols"/>
                        <a:buChar char="✓"/>
                      </a:pPr>
                      <a:r>
                        <a:rPr lang="en-US" sz="1400" b="1"/>
                        <a:t>What is special about me</a:t>
                      </a:r>
                      <a:endParaRPr sz="1400" b="1"/>
                    </a:p>
                  </a:txBody>
                  <a:tcPr marL="91450" marR="91450" marT="45725" marB="45725"/>
                </a:tc>
                <a:extLst>
                  <a:ext uri="{0D108BD9-81ED-4DB2-BD59-A6C34878D82A}">
                    <a16:rowId xmlns:a16="http://schemas.microsoft.com/office/drawing/2014/main" val="10002"/>
                  </a:ext>
                </a:extLst>
              </a:tr>
              <a:tr h="1139800">
                <a:tc>
                  <a:txBody>
                    <a:bodyPr/>
                    <a:lstStyle/>
                    <a:p>
                      <a:pPr marL="0" marR="0" lvl="0" indent="0" algn="l" rtl="0">
                        <a:spcBef>
                          <a:spcPts val="0"/>
                        </a:spcBef>
                        <a:spcAft>
                          <a:spcPts val="0"/>
                        </a:spcAft>
                        <a:buNone/>
                      </a:pPr>
                      <a:r>
                        <a:rPr lang="en-US" sz="1600" b="1"/>
                        <a:t>Families</a:t>
                      </a:r>
                      <a:endParaRPr sz="1600" b="1"/>
                    </a:p>
                  </a:txBody>
                  <a:tcPr marL="91450" marR="91450" marT="45725" marB="45725"/>
                </a:tc>
                <a:tc>
                  <a:txBody>
                    <a:bodyPr/>
                    <a:lstStyle/>
                    <a:p>
                      <a:pPr marL="285750" marR="0" lvl="0" indent="-285750" algn="l" rtl="0">
                        <a:spcBef>
                          <a:spcPts val="0"/>
                        </a:spcBef>
                        <a:spcAft>
                          <a:spcPts val="0"/>
                        </a:spcAft>
                        <a:buClr>
                          <a:schemeClr val="dk1"/>
                        </a:buClr>
                        <a:buSzPts val="1400"/>
                        <a:buFont typeface="Noto Sans Symbols"/>
                        <a:buChar char="✓"/>
                      </a:pPr>
                      <a:r>
                        <a:rPr lang="en-US" sz="1400" b="1"/>
                        <a:t>Why are families important?  </a:t>
                      </a:r>
                      <a:endParaRPr/>
                    </a:p>
                    <a:p>
                      <a:pPr marL="285750" marR="0" lvl="0" indent="-285750" algn="l" rtl="0">
                        <a:spcBef>
                          <a:spcPts val="0"/>
                        </a:spcBef>
                        <a:spcAft>
                          <a:spcPts val="0"/>
                        </a:spcAft>
                        <a:buClr>
                          <a:schemeClr val="dk1"/>
                        </a:buClr>
                        <a:buSzPts val="1400"/>
                        <a:buFont typeface="Noto Sans Symbols"/>
                        <a:buChar char="✓"/>
                      </a:pPr>
                      <a:r>
                        <a:rPr lang="en-US" sz="1400" b="1"/>
                        <a:t>How are families alike/different? </a:t>
                      </a:r>
                      <a:endParaRPr/>
                    </a:p>
                    <a:p>
                      <a:pPr marL="285750" marR="0" lvl="0" indent="-285750" algn="l" rtl="0">
                        <a:spcBef>
                          <a:spcPts val="0"/>
                        </a:spcBef>
                        <a:spcAft>
                          <a:spcPts val="0"/>
                        </a:spcAft>
                        <a:buClr>
                          <a:schemeClr val="dk1"/>
                        </a:buClr>
                        <a:buSzPts val="1400"/>
                        <a:buFont typeface="Noto Sans Symbols"/>
                        <a:buChar char="✓"/>
                      </a:pPr>
                      <a:r>
                        <a:rPr lang="en-US" sz="1400" b="1"/>
                        <a:t>What holidays do you celebrate in your family?  </a:t>
                      </a:r>
                      <a:endParaRPr/>
                    </a:p>
                    <a:p>
                      <a:pPr marL="285750" marR="0" lvl="0" indent="-285750" algn="l" rtl="0">
                        <a:spcBef>
                          <a:spcPts val="0"/>
                        </a:spcBef>
                        <a:spcAft>
                          <a:spcPts val="0"/>
                        </a:spcAft>
                        <a:buClr>
                          <a:schemeClr val="dk1"/>
                        </a:buClr>
                        <a:buSzPts val="1400"/>
                        <a:buFont typeface="Noto Sans Symbols"/>
                        <a:buChar char="✓"/>
                      </a:pPr>
                      <a:r>
                        <a:rPr lang="en-US" sz="1400" b="1"/>
                        <a:t>What are some of your family traditions?</a:t>
                      </a:r>
                      <a:endParaRPr/>
                    </a:p>
                    <a:p>
                      <a:pPr marL="285750" marR="0" lvl="0" indent="-196850" algn="l" rtl="0">
                        <a:spcBef>
                          <a:spcPts val="0"/>
                        </a:spcBef>
                        <a:spcAft>
                          <a:spcPts val="0"/>
                        </a:spcAft>
                        <a:buClr>
                          <a:schemeClr val="dk1"/>
                        </a:buClr>
                        <a:buSzPts val="1400"/>
                        <a:buFont typeface="Noto Sans Symbols"/>
                        <a:buNone/>
                      </a:pPr>
                      <a:endParaRPr sz="1400" b="1"/>
                    </a:p>
                  </a:txBody>
                  <a:tcPr marL="91450" marR="91450" marT="45725" marB="45725"/>
                </a:tc>
                <a:extLst>
                  <a:ext uri="{0D108BD9-81ED-4DB2-BD59-A6C34878D82A}">
                    <a16:rowId xmlns:a16="http://schemas.microsoft.com/office/drawing/2014/main" val="10003"/>
                  </a:ext>
                </a:extLst>
              </a:tr>
              <a:tr h="719875">
                <a:tc>
                  <a:txBody>
                    <a:bodyPr/>
                    <a:lstStyle/>
                    <a:p>
                      <a:pPr marL="0" marR="0" lvl="0" indent="0" algn="l" rtl="0">
                        <a:spcBef>
                          <a:spcPts val="0"/>
                        </a:spcBef>
                        <a:spcAft>
                          <a:spcPts val="0"/>
                        </a:spcAft>
                        <a:buNone/>
                      </a:pPr>
                      <a:r>
                        <a:rPr lang="en-US" sz="1600" b="1"/>
                        <a:t>Community</a:t>
                      </a:r>
                      <a:endParaRPr sz="1600" b="1"/>
                    </a:p>
                  </a:txBody>
                  <a:tcPr marL="91450" marR="91450" marT="45725" marB="45725"/>
                </a:tc>
                <a:tc>
                  <a:txBody>
                    <a:bodyPr/>
                    <a:lstStyle/>
                    <a:p>
                      <a:pPr marL="285750" marR="0" lvl="0" indent="-285750" algn="l" rtl="0">
                        <a:spcBef>
                          <a:spcPts val="0"/>
                        </a:spcBef>
                        <a:spcAft>
                          <a:spcPts val="0"/>
                        </a:spcAft>
                        <a:buClr>
                          <a:schemeClr val="dk1"/>
                        </a:buClr>
                        <a:buSzPts val="1400"/>
                        <a:buFont typeface="Noto Sans Symbols"/>
                        <a:buChar char="✓"/>
                      </a:pPr>
                      <a:r>
                        <a:rPr lang="en-US" sz="1400" b="1"/>
                        <a:t>What is a community?  </a:t>
                      </a:r>
                      <a:endParaRPr/>
                    </a:p>
                    <a:p>
                      <a:pPr marL="285750" marR="0" lvl="0" indent="-285750" algn="l" rtl="0">
                        <a:spcBef>
                          <a:spcPts val="0"/>
                        </a:spcBef>
                        <a:spcAft>
                          <a:spcPts val="0"/>
                        </a:spcAft>
                        <a:buClr>
                          <a:schemeClr val="dk1"/>
                        </a:buClr>
                        <a:buSzPts val="1400"/>
                        <a:buFont typeface="Noto Sans Symbols"/>
                        <a:buChar char="✓"/>
                      </a:pPr>
                      <a:r>
                        <a:rPr lang="en-US" sz="1400" b="1"/>
                        <a:t>How do communities meet are needs?  </a:t>
                      </a:r>
                      <a:endParaRPr/>
                    </a:p>
                    <a:p>
                      <a:pPr marL="285750" marR="0" lvl="0" indent="-285750" algn="l" rtl="0">
                        <a:spcBef>
                          <a:spcPts val="0"/>
                        </a:spcBef>
                        <a:spcAft>
                          <a:spcPts val="0"/>
                        </a:spcAft>
                        <a:buClr>
                          <a:schemeClr val="dk1"/>
                        </a:buClr>
                        <a:buSzPts val="1400"/>
                        <a:buFont typeface="Noto Sans Symbols"/>
                        <a:buChar char="✓"/>
                      </a:pPr>
                      <a:r>
                        <a:rPr lang="en-US" sz="1400" b="1"/>
                        <a:t>Who lives and works in a community?</a:t>
                      </a:r>
                      <a:endParaRPr sz="1400" b="1"/>
                    </a:p>
                  </a:txBody>
                  <a:tcPr marL="91450" marR="91450" marT="45725" marB="45725"/>
                </a:tc>
                <a:extLst>
                  <a:ext uri="{0D108BD9-81ED-4DB2-BD59-A6C34878D82A}">
                    <a16:rowId xmlns:a16="http://schemas.microsoft.com/office/drawing/2014/main" val="10004"/>
                  </a:ext>
                </a:extLst>
              </a:tr>
              <a:tr h="1088525">
                <a:tc>
                  <a:txBody>
                    <a:bodyPr/>
                    <a:lstStyle/>
                    <a:p>
                      <a:pPr marL="0" marR="0" lvl="0" indent="0" algn="l" rtl="0">
                        <a:spcBef>
                          <a:spcPts val="0"/>
                        </a:spcBef>
                        <a:spcAft>
                          <a:spcPts val="0"/>
                        </a:spcAft>
                        <a:buNone/>
                      </a:pPr>
                      <a:r>
                        <a:rPr lang="en-US" sz="1600" b="1"/>
                        <a:t>Citizenship</a:t>
                      </a:r>
                      <a:endParaRPr sz="1600" b="1"/>
                    </a:p>
                  </a:txBody>
                  <a:tcPr marL="91450" marR="91450" marT="45725" marB="45725"/>
                </a:tc>
                <a:tc>
                  <a:txBody>
                    <a:bodyPr/>
                    <a:lstStyle/>
                    <a:p>
                      <a:pPr marL="285750" marR="0" lvl="0" indent="-285750" algn="l" rtl="0">
                        <a:spcBef>
                          <a:spcPts val="0"/>
                        </a:spcBef>
                        <a:spcAft>
                          <a:spcPts val="0"/>
                        </a:spcAft>
                        <a:buClr>
                          <a:schemeClr val="dk1"/>
                        </a:buClr>
                        <a:buSzPts val="1400"/>
                        <a:buFont typeface="Noto Sans Symbols"/>
                        <a:buChar char="✓"/>
                      </a:pPr>
                      <a:r>
                        <a:rPr lang="en-US" sz="1400" b="1"/>
                        <a:t>What does it mean to be a good citizen?  </a:t>
                      </a:r>
                      <a:endParaRPr/>
                    </a:p>
                    <a:p>
                      <a:pPr marL="285750" marR="0" lvl="0" indent="-285750" algn="l" rtl="0">
                        <a:spcBef>
                          <a:spcPts val="0"/>
                        </a:spcBef>
                        <a:spcAft>
                          <a:spcPts val="0"/>
                        </a:spcAft>
                        <a:buClr>
                          <a:schemeClr val="dk1"/>
                        </a:buClr>
                        <a:buSzPts val="1400"/>
                        <a:buFont typeface="Noto Sans Symbols"/>
                        <a:buChar char="✓"/>
                      </a:pPr>
                      <a:r>
                        <a:rPr lang="en-US" sz="1400" b="1"/>
                        <a:t>What are our responsibilities as a citizen of our country?  </a:t>
                      </a:r>
                      <a:endParaRPr/>
                    </a:p>
                    <a:p>
                      <a:pPr marL="285750" marR="0" lvl="0" indent="-285750" algn="l" rtl="0">
                        <a:spcBef>
                          <a:spcPts val="0"/>
                        </a:spcBef>
                        <a:spcAft>
                          <a:spcPts val="0"/>
                        </a:spcAft>
                        <a:buClr>
                          <a:schemeClr val="dk1"/>
                        </a:buClr>
                        <a:buSzPts val="1400"/>
                        <a:buFont typeface="Noto Sans Symbols"/>
                        <a:buChar char="✓"/>
                      </a:pPr>
                      <a:r>
                        <a:rPr lang="en-US" sz="1400" b="1"/>
                        <a:t>What are some of the symbols that represent our</a:t>
                      </a:r>
                      <a:endParaRPr/>
                    </a:p>
                    <a:p>
                      <a:pPr marL="285750" marR="0" lvl="0" indent="-285750" algn="l" rtl="0">
                        <a:spcBef>
                          <a:spcPts val="0"/>
                        </a:spcBef>
                        <a:spcAft>
                          <a:spcPts val="0"/>
                        </a:spcAft>
                        <a:buClr>
                          <a:schemeClr val="dk1"/>
                        </a:buClr>
                        <a:buSzPts val="1400"/>
                        <a:buFont typeface="Noto Sans Symbols"/>
                        <a:buChar char="✓"/>
                      </a:pPr>
                      <a:r>
                        <a:rPr lang="en-US" sz="1400" b="1"/>
                        <a:t> country?</a:t>
                      </a:r>
                      <a:endParaRPr/>
                    </a:p>
                  </a:txBody>
                  <a:tcPr marL="91450" marR="91450" marT="45725" marB="45725"/>
                </a:tc>
                <a:extLst>
                  <a:ext uri="{0D108BD9-81ED-4DB2-BD59-A6C34878D82A}">
                    <a16:rowId xmlns:a16="http://schemas.microsoft.com/office/drawing/2014/main" val="10005"/>
                  </a:ext>
                </a:extLst>
              </a:tr>
            </a:tbl>
          </a:graphicData>
        </a:graphic>
      </p:graphicFrame>
      <p:pic>
        <p:nvPicPr>
          <p:cNvPr id="827" name="Google Shape;827;p22"/>
          <p:cNvPicPr preferRelativeResize="0"/>
          <p:nvPr/>
        </p:nvPicPr>
        <p:blipFill rotWithShape="1">
          <a:blip r:embed="rId3">
            <a:alphaModFix/>
          </a:blip>
          <a:srcRect/>
          <a:stretch/>
        </p:blipFill>
        <p:spPr>
          <a:xfrm>
            <a:off x="7467600" y="1295400"/>
            <a:ext cx="924776" cy="685800"/>
          </a:xfrm>
          <a:prstGeom prst="rect">
            <a:avLst/>
          </a:prstGeom>
          <a:noFill/>
          <a:ln>
            <a:noFill/>
          </a:ln>
        </p:spPr>
      </p:pic>
      <p:pic>
        <p:nvPicPr>
          <p:cNvPr id="828" name="Google Shape;828;p22"/>
          <p:cNvPicPr preferRelativeResize="0"/>
          <p:nvPr/>
        </p:nvPicPr>
        <p:blipFill rotWithShape="1">
          <a:blip r:embed="rId4">
            <a:alphaModFix/>
          </a:blip>
          <a:srcRect/>
          <a:stretch/>
        </p:blipFill>
        <p:spPr>
          <a:xfrm>
            <a:off x="6477000" y="2433142"/>
            <a:ext cx="921112" cy="691058"/>
          </a:xfrm>
          <a:prstGeom prst="rect">
            <a:avLst/>
          </a:prstGeom>
          <a:noFill/>
          <a:ln>
            <a:noFill/>
          </a:ln>
        </p:spPr>
      </p:pic>
      <p:pic>
        <p:nvPicPr>
          <p:cNvPr id="829" name="Google Shape;829;p22"/>
          <p:cNvPicPr preferRelativeResize="0"/>
          <p:nvPr/>
        </p:nvPicPr>
        <p:blipFill rotWithShape="1">
          <a:blip r:embed="rId5">
            <a:alphaModFix/>
          </a:blip>
          <a:srcRect/>
          <a:stretch/>
        </p:blipFill>
        <p:spPr>
          <a:xfrm>
            <a:off x="6477000" y="4343400"/>
            <a:ext cx="631032" cy="704057"/>
          </a:xfrm>
          <a:prstGeom prst="rect">
            <a:avLst/>
          </a:prstGeom>
          <a:noFill/>
          <a:ln>
            <a:noFill/>
          </a:ln>
        </p:spPr>
      </p:pic>
      <p:pic>
        <p:nvPicPr>
          <p:cNvPr id="830" name="Google Shape;830;p22"/>
          <p:cNvPicPr preferRelativeResize="0"/>
          <p:nvPr/>
        </p:nvPicPr>
        <p:blipFill rotWithShape="1">
          <a:blip r:embed="rId6">
            <a:alphaModFix/>
          </a:blip>
          <a:srcRect/>
          <a:stretch/>
        </p:blipFill>
        <p:spPr>
          <a:xfrm>
            <a:off x="7285338" y="4343399"/>
            <a:ext cx="364524" cy="704058"/>
          </a:xfrm>
          <a:prstGeom prst="rect">
            <a:avLst/>
          </a:prstGeom>
          <a:noFill/>
          <a:ln>
            <a:noFill/>
          </a:ln>
        </p:spPr>
      </p:pic>
      <p:pic>
        <p:nvPicPr>
          <p:cNvPr id="831" name="Google Shape;831;p22"/>
          <p:cNvPicPr preferRelativeResize="0"/>
          <p:nvPr/>
        </p:nvPicPr>
        <p:blipFill rotWithShape="1">
          <a:blip r:embed="rId7">
            <a:alphaModFix/>
          </a:blip>
          <a:srcRect/>
          <a:stretch/>
        </p:blipFill>
        <p:spPr>
          <a:xfrm>
            <a:off x="7467600" y="3276600"/>
            <a:ext cx="762000" cy="718344"/>
          </a:xfrm>
          <a:prstGeom prst="rect">
            <a:avLst/>
          </a:prstGeom>
          <a:noFill/>
          <a:ln>
            <a:noFill/>
          </a:ln>
        </p:spPr>
      </p:pic>
      <p:pic>
        <p:nvPicPr>
          <p:cNvPr id="832" name="Google Shape;832;p22"/>
          <p:cNvPicPr preferRelativeResize="0"/>
          <p:nvPr/>
        </p:nvPicPr>
        <p:blipFill rotWithShape="1">
          <a:blip r:embed="rId8">
            <a:alphaModFix/>
          </a:blip>
          <a:srcRect/>
          <a:stretch/>
        </p:blipFill>
        <p:spPr>
          <a:xfrm>
            <a:off x="7507713" y="5486400"/>
            <a:ext cx="844550" cy="533400"/>
          </a:xfrm>
          <a:prstGeom prst="rect">
            <a:avLst/>
          </a:prstGeom>
          <a:noFill/>
          <a:ln>
            <a:noFill/>
          </a:ln>
        </p:spPr>
      </p:pic>
      <p:pic>
        <p:nvPicPr>
          <p:cNvPr id="833" name="Google Shape;833;p22"/>
          <p:cNvPicPr preferRelativeResize="0"/>
          <p:nvPr/>
        </p:nvPicPr>
        <p:blipFill rotWithShape="1">
          <a:blip r:embed="rId9">
            <a:alphaModFix/>
          </a:blip>
          <a:srcRect/>
          <a:stretch/>
        </p:blipFill>
        <p:spPr>
          <a:xfrm>
            <a:off x="7868444" y="4343400"/>
            <a:ext cx="649288" cy="72231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p23"/>
          <p:cNvSpPr txBox="1">
            <a:spLocks noGrp="1"/>
          </p:cNvSpPr>
          <p:nvPr>
            <p:ph type="title"/>
          </p:nvPr>
        </p:nvSpPr>
        <p:spPr>
          <a:xfrm>
            <a:off x="1223051" y="-16934"/>
            <a:ext cx="6850298" cy="855134"/>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4000"/>
              <a:buFont typeface="Arial"/>
              <a:buNone/>
            </a:pPr>
            <a:r>
              <a:rPr lang="en-US" sz="4000" b="0" i="0" u="none" strike="noStrike" cap="none">
                <a:solidFill>
                  <a:schemeClr val="dk1"/>
                </a:solidFill>
                <a:latin typeface="Cambria"/>
                <a:ea typeface="Cambria"/>
                <a:cs typeface="Cambria"/>
                <a:sym typeface="Cambria"/>
              </a:rPr>
              <a:t>Science</a:t>
            </a:r>
            <a:endParaRPr sz="4000" b="0" i="0" u="none" strike="noStrike" cap="none">
              <a:solidFill>
                <a:schemeClr val="dk1"/>
              </a:solidFill>
              <a:latin typeface="Cambria"/>
              <a:ea typeface="Cambria"/>
              <a:cs typeface="Cambria"/>
              <a:sym typeface="Cambria"/>
            </a:endParaRPr>
          </a:p>
        </p:txBody>
      </p:sp>
      <p:graphicFrame>
        <p:nvGraphicFramePr>
          <p:cNvPr id="839" name="Google Shape;839;p23"/>
          <p:cNvGraphicFramePr/>
          <p:nvPr/>
        </p:nvGraphicFramePr>
        <p:xfrm>
          <a:off x="381000" y="838200"/>
          <a:ext cx="3000000" cy="3000000"/>
        </p:xfrm>
        <a:graphic>
          <a:graphicData uri="http://schemas.openxmlformats.org/drawingml/2006/table">
            <a:tbl>
              <a:tblPr firstRow="1" bandRow="1">
                <a:noFill/>
                <a:tableStyleId>{F6312E2F-4D71-42B0-A92F-BF3163FF839B}</a:tableStyleId>
              </a:tblPr>
              <a:tblGrid>
                <a:gridCol w="42672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tblGrid>
              <a:tr h="260225">
                <a:tc>
                  <a:txBody>
                    <a:bodyPr/>
                    <a:lstStyle/>
                    <a:p>
                      <a:pPr marL="0" marR="0" lvl="0" indent="0" algn="ctr" rtl="0">
                        <a:spcBef>
                          <a:spcPts val="0"/>
                        </a:spcBef>
                        <a:spcAft>
                          <a:spcPts val="0"/>
                        </a:spcAft>
                        <a:buNone/>
                      </a:pPr>
                      <a:r>
                        <a:rPr lang="en-US" sz="1800"/>
                        <a:t>Unit</a:t>
                      </a:r>
                      <a:endParaRPr sz="1800"/>
                    </a:p>
                  </a:txBody>
                  <a:tcPr marL="91450" marR="91450" marT="45725" marB="45725"/>
                </a:tc>
                <a:tc>
                  <a:txBody>
                    <a:bodyPr/>
                    <a:lstStyle/>
                    <a:p>
                      <a:pPr marL="0" marR="0" lvl="0" indent="0" algn="ctr" rtl="0">
                        <a:spcBef>
                          <a:spcPts val="0"/>
                        </a:spcBef>
                        <a:spcAft>
                          <a:spcPts val="0"/>
                        </a:spcAft>
                        <a:buNone/>
                      </a:pPr>
                      <a:r>
                        <a:rPr lang="en-US" sz="1800"/>
                        <a:t>Goals </a:t>
                      </a:r>
                      <a:endParaRPr sz="1800"/>
                    </a:p>
                  </a:txBody>
                  <a:tcPr marL="91450" marR="91450" marT="45725" marB="45725"/>
                </a:tc>
                <a:extLst>
                  <a:ext uri="{0D108BD9-81ED-4DB2-BD59-A6C34878D82A}">
                    <a16:rowId xmlns:a16="http://schemas.microsoft.com/office/drawing/2014/main" val="10000"/>
                  </a:ext>
                </a:extLst>
              </a:tr>
              <a:tr h="503600">
                <a:tc>
                  <a:txBody>
                    <a:bodyPr/>
                    <a:lstStyle/>
                    <a:p>
                      <a:pPr marL="0" marR="0" lvl="0" indent="0" algn="ctr" rtl="0">
                        <a:spcBef>
                          <a:spcPts val="0"/>
                        </a:spcBef>
                        <a:spcAft>
                          <a:spcPts val="0"/>
                        </a:spcAft>
                        <a:buNone/>
                      </a:pPr>
                      <a:endParaRPr sz="1800" b="1"/>
                    </a:p>
                    <a:p>
                      <a:pPr marL="0" marR="0" lvl="0" indent="0" algn="ctr" rtl="0">
                        <a:spcBef>
                          <a:spcPts val="0"/>
                        </a:spcBef>
                        <a:spcAft>
                          <a:spcPts val="0"/>
                        </a:spcAft>
                        <a:buNone/>
                      </a:pPr>
                      <a:r>
                        <a:rPr lang="en-US" sz="1800" b="1"/>
                        <a:t>What is a Scientist? </a:t>
                      </a:r>
                      <a:endParaRPr sz="1800" b="1"/>
                    </a:p>
                    <a:p>
                      <a:pPr marL="0" marR="0" lvl="0" indent="0" algn="ctr" rtl="0">
                        <a:spcBef>
                          <a:spcPts val="0"/>
                        </a:spcBef>
                        <a:spcAft>
                          <a:spcPts val="0"/>
                        </a:spcAft>
                        <a:buNone/>
                      </a:pPr>
                      <a:r>
                        <a:rPr lang="en-US" sz="1800" b="1"/>
                        <a:t>What Tools do Scientists Use?</a:t>
                      </a:r>
                      <a:endParaRPr sz="1800" b="1"/>
                    </a:p>
                  </a:txBody>
                  <a:tcPr marL="91450" marR="91450" marT="45725" marB="45725"/>
                </a:tc>
                <a:tc>
                  <a:txBody>
                    <a:bodyPr/>
                    <a:lstStyle/>
                    <a:p>
                      <a:pPr marL="0" marR="0" lvl="0" indent="0" algn="l" rtl="0">
                        <a:spcBef>
                          <a:spcPts val="0"/>
                        </a:spcBef>
                        <a:spcAft>
                          <a:spcPts val="0"/>
                        </a:spcAft>
                        <a:buNone/>
                      </a:pPr>
                      <a:r>
                        <a:rPr lang="en-US" sz="1600" b="0"/>
                        <a:t/>
                      </a:r>
                      <a:br>
                        <a:rPr lang="en-US" sz="1600" b="0"/>
                      </a:br>
                      <a:r>
                        <a:rPr lang="en-US" sz="1000" i="1">
                          <a:latin typeface="Questrial"/>
                          <a:ea typeface="Questrial"/>
                          <a:cs typeface="Questrial"/>
                          <a:sym typeface="Questrial"/>
                        </a:rPr>
                        <a:t>For students to understand how and why scientist do experiments and explore the world through their senses.  Students will be introduced to some tools scientists may use in their studies.</a:t>
                      </a:r>
                      <a:endParaRPr sz="1600" b="1"/>
                    </a:p>
                  </a:txBody>
                  <a:tcPr marL="91450" marR="91450" marT="45725" marB="45725"/>
                </a:tc>
                <a:extLst>
                  <a:ext uri="{0D108BD9-81ED-4DB2-BD59-A6C34878D82A}">
                    <a16:rowId xmlns:a16="http://schemas.microsoft.com/office/drawing/2014/main" val="10001"/>
                  </a:ext>
                </a:extLst>
              </a:tr>
              <a:tr h="547625">
                <a:tc>
                  <a:txBody>
                    <a:bodyPr/>
                    <a:lstStyle/>
                    <a:p>
                      <a:pPr marL="0" marR="0" lvl="0" indent="0" algn="ctr" rtl="0">
                        <a:spcBef>
                          <a:spcPts val="0"/>
                        </a:spcBef>
                        <a:spcAft>
                          <a:spcPts val="0"/>
                        </a:spcAft>
                        <a:buNone/>
                      </a:pPr>
                      <a:endParaRPr sz="1800" b="1"/>
                    </a:p>
                    <a:p>
                      <a:pPr marL="0" marR="0" lvl="0" indent="0" algn="ctr" rtl="0">
                        <a:spcBef>
                          <a:spcPts val="0"/>
                        </a:spcBef>
                        <a:spcAft>
                          <a:spcPts val="0"/>
                        </a:spcAft>
                        <a:buNone/>
                      </a:pPr>
                      <a:r>
                        <a:rPr lang="en-US" sz="1800" b="1"/>
                        <a:t>Weather, Climate and Matter</a:t>
                      </a:r>
                      <a:endParaRPr sz="1800" b="1"/>
                    </a:p>
                  </a:txBody>
                  <a:tcPr marL="91450" marR="91450" marT="45725" marB="45725"/>
                </a:tc>
                <a:tc>
                  <a:txBody>
                    <a:bodyPr/>
                    <a:lstStyle/>
                    <a:p>
                      <a:pPr marL="0" marR="0" lvl="0" indent="0" algn="l" rtl="0">
                        <a:spcBef>
                          <a:spcPts val="0"/>
                        </a:spcBef>
                        <a:spcAft>
                          <a:spcPts val="0"/>
                        </a:spcAft>
                        <a:buNone/>
                      </a:pPr>
                      <a:r>
                        <a:rPr lang="en-US" sz="1600" b="0"/>
                        <a:t/>
                      </a:r>
                      <a:br>
                        <a:rPr lang="en-US" sz="1600" b="0"/>
                      </a:br>
                      <a:r>
                        <a:rPr lang="en-US" sz="1000" i="1">
                          <a:latin typeface="Questrial"/>
                          <a:ea typeface="Questrial"/>
                          <a:cs typeface="Questrial"/>
                          <a:sym typeface="Questrial"/>
                        </a:rPr>
                        <a:t>For students to understand weather, weather patterns and how the movement of the Earth and Sun affect the changes in the seasons..  They will be able to describe the weather based on their senses and measurements taken by meteorologists.  They will be able to use visual clues to predict the weather (ie grey clouds mean rain is coming).  They will then use this information to build a sun and rain shelter for the Monster friends Molly and Matty.</a:t>
                      </a:r>
                      <a:endParaRPr sz="1600" b="1"/>
                    </a:p>
                  </a:txBody>
                  <a:tcPr marL="91450" marR="91450" marT="45725" marB="45725"/>
                </a:tc>
                <a:extLst>
                  <a:ext uri="{0D108BD9-81ED-4DB2-BD59-A6C34878D82A}">
                    <a16:rowId xmlns:a16="http://schemas.microsoft.com/office/drawing/2014/main" val="10002"/>
                  </a:ext>
                </a:extLst>
              </a:tr>
              <a:tr h="692800">
                <a:tc>
                  <a:txBody>
                    <a:bodyPr/>
                    <a:lstStyle/>
                    <a:p>
                      <a:pPr marL="0" marR="0" lvl="0" indent="0" algn="ctr" rtl="0">
                        <a:spcBef>
                          <a:spcPts val="0"/>
                        </a:spcBef>
                        <a:spcAft>
                          <a:spcPts val="0"/>
                        </a:spcAft>
                        <a:buNone/>
                      </a:pPr>
                      <a:endParaRPr sz="1800" b="1"/>
                    </a:p>
                    <a:p>
                      <a:pPr marL="0" marR="0" lvl="0" indent="0" algn="ctr" rtl="0">
                        <a:spcBef>
                          <a:spcPts val="0"/>
                        </a:spcBef>
                        <a:spcAft>
                          <a:spcPts val="0"/>
                        </a:spcAft>
                        <a:buNone/>
                      </a:pPr>
                      <a:r>
                        <a:rPr lang="en-US" sz="1800" b="1"/>
                        <a:t>Interdependent Relationships in Ecosystems: Animals, Plants and Their Environments </a:t>
                      </a:r>
                      <a:endParaRPr sz="1800" b="1"/>
                    </a:p>
                  </a:txBody>
                  <a:tcPr marL="91450" marR="91450" marT="45725" marB="45725"/>
                </a:tc>
                <a:tc>
                  <a:txBody>
                    <a:bodyPr/>
                    <a:lstStyle/>
                    <a:p>
                      <a:pPr marL="0" marR="0" lvl="0" indent="0" algn="l" rtl="0">
                        <a:spcBef>
                          <a:spcPts val="0"/>
                        </a:spcBef>
                        <a:spcAft>
                          <a:spcPts val="0"/>
                        </a:spcAft>
                        <a:buNone/>
                      </a:pPr>
                      <a:endParaRPr sz="1600"/>
                    </a:p>
                    <a:p>
                      <a:pPr marL="0" marR="0" lvl="0" indent="0" algn="l" rtl="0">
                        <a:spcBef>
                          <a:spcPts val="0"/>
                        </a:spcBef>
                        <a:spcAft>
                          <a:spcPts val="0"/>
                        </a:spcAft>
                        <a:buNone/>
                      </a:pPr>
                      <a:r>
                        <a:rPr lang="en-US" sz="1000" i="1">
                          <a:latin typeface="Questrial"/>
                          <a:ea typeface="Questrial"/>
                          <a:cs typeface="Questrial"/>
                          <a:sym typeface="Questrial"/>
                        </a:rPr>
                        <a:t>Students will study what plants  and animals need to survive.  Observe how plants and animals change their environments to meet their needs and how plants and animals interact in their habitat.  Within the study they will learn how human decisions impact their environment and suggest ways that humans can reduce their impact on the living and nonliving environment around them.   The garden can also be incorporated into this study</a:t>
                      </a:r>
                      <a:endParaRPr sz="1600" b="1"/>
                    </a:p>
                  </a:txBody>
                  <a:tcPr marL="91450" marR="91450" marT="45725" marB="45725"/>
                </a:tc>
                <a:extLst>
                  <a:ext uri="{0D108BD9-81ED-4DB2-BD59-A6C34878D82A}">
                    <a16:rowId xmlns:a16="http://schemas.microsoft.com/office/drawing/2014/main" val="10003"/>
                  </a:ext>
                </a:extLst>
              </a:tr>
              <a:tr h="1105250">
                <a:tc>
                  <a:txBody>
                    <a:bodyPr/>
                    <a:lstStyle/>
                    <a:p>
                      <a:pPr marL="0" marR="0" lvl="0" indent="0" algn="ctr" rtl="0">
                        <a:spcBef>
                          <a:spcPts val="0"/>
                        </a:spcBef>
                        <a:spcAft>
                          <a:spcPts val="0"/>
                        </a:spcAft>
                        <a:buNone/>
                      </a:pPr>
                      <a:endParaRPr sz="1800" b="1"/>
                    </a:p>
                    <a:p>
                      <a:pPr marL="0" marR="0" lvl="0" indent="0" algn="ctr" rtl="0">
                        <a:spcBef>
                          <a:spcPts val="0"/>
                        </a:spcBef>
                        <a:spcAft>
                          <a:spcPts val="0"/>
                        </a:spcAft>
                        <a:buNone/>
                      </a:pPr>
                      <a:r>
                        <a:rPr lang="en-US" sz="1800" b="1"/>
                        <a:t>Force and Motion</a:t>
                      </a:r>
                      <a:endParaRPr sz="1800" b="1"/>
                    </a:p>
                  </a:txBody>
                  <a:tcPr marL="91450" marR="91450" marT="45725" marB="45725"/>
                </a:tc>
                <a:tc>
                  <a:txBody>
                    <a:bodyPr/>
                    <a:lstStyle/>
                    <a:p>
                      <a:pPr marL="0" marR="0" lvl="0" indent="0" algn="l" rtl="0">
                        <a:spcBef>
                          <a:spcPts val="0"/>
                        </a:spcBef>
                        <a:spcAft>
                          <a:spcPts val="0"/>
                        </a:spcAft>
                        <a:buNone/>
                      </a:pPr>
                      <a:endParaRPr sz="1000" i="1">
                        <a:latin typeface="Questrial"/>
                        <a:ea typeface="Questrial"/>
                        <a:cs typeface="Questrial"/>
                        <a:sym typeface="Questrial"/>
                      </a:endParaRPr>
                    </a:p>
                    <a:p>
                      <a:pPr marL="0" marR="0" lvl="0" indent="0" algn="l" rtl="0">
                        <a:spcBef>
                          <a:spcPts val="0"/>
                        </a:spcBef>
                        <a:spcAft>
                          <a:spcPts val="0"/>
                        </a:spcAft>
                        <a:buNone/>
                      </a:pPr>
                      <a:r>
                        <a:rPr lang="en-US" sz="1000" i="1">
                          <a:latin typeface="Questrial"/>
                          <a:ea typeface="Questrial"/>
                          <a:cs typeface="Questrial"/>
                          <a:sym typeface="Questrial"/>
                        </a:rPr>
                        <a:t>Students will be able to describe pushes and pulls and experiment with how these change the movement of objects.  They will test how the amount of force and direction of force change these movements and design their own experiments to explore these concepts.</a:t>
                      </a:r>
                      <a:endParaRPr sz="1000" i="1">
                        <a:latin typeface="Questrial"/>
                        <a:ea typeface="Questrial"/>
                        <a:cs typeface="Questrial"/>
                        <a:sym typeface="Questrial"/>
                      </a:endParaRPr>
                    </a:p>
                    <a:p>
                      <a:pPr marL="0" marR="0" lvl="0" indent="0" algn="l" rtl="0">
                        <a:spcBef>
                          <a:spcPts val="0"/>
                        </a:spcBef>
                        <a:spcAft>
                          <a:spcPts val="0"/>
                        </a:spcAft>
                        <a:buNone/>
                      </a:pPr>
                      <a:endParaRPr sz="1600"/>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24"/>
          <p:cNvSpPr txBox="1">
            <a:spLocks noGrp="1"/>
          </p:cNvSpPr>
          <p:nvPr>
            <p:ph type="title"/>
          </p:nvPr>
        </p:nvSpPr>
        <p:spPr>
          <a:xfrm>
            <a:off x="457200" y="304800"/>
            <a:ext cx="2849880" cy="22860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3400"/>
              <a:buFont typeface="Arial"/>
              <a:buNone/>
            </a:pPr>
            <a:r>
              <a:rPr lang="en-US" sz="3400" b="0" i="0" u="none" strike="noStrike" cap="none">
                <a:solidFill>
                  <a:schemeClr val="dk1"/>
                </a:solidFill>
                <a:latin typeface="Cambria"/>
                <a:ea typeface="Cambria"/>
                <a:cs typeface="Cambria"/>
                <a:sym typeface="Cambria"/>
              </a:rPr>
              <a:t>Response to Intervention (RTI)</a:t>
            </a:r>
            <a:endParaRPr sz="3400" b="0" i="0" u="none" strike="noStrike" cap="none">
              <a:solidFill>
                <a:schemeClr val="dk1"/>
              </a:solidFill>
              <a:latin typeface="Cambria"/>
              <a:ea typeface="Cambria"/>
              <a:cs typeface="Cambria"/>
              <a:sym typeface="Cambria"/>
            </a:endParaRPr>
          </a:p>
        </p:txBody>
      </p:sp>
      <p:sp>
        <p:nvSpPr>
          <p:cNvPr id="845" name="Google Shape;845;p24"/>
          <p:cNvSpPr txBox="1">
            <a:spLocks noGrp="1"/>
          </p:cNvSpPr>
          <p:nvPr>
            <p:ph type="body" idx="2"/>
          </p:nvPr>
        </p:nvSpPr>
        <p:spPr>
          <a:xfrm>
            <a:off x="533400" y="2667000"/>
            <a:ext cx="2697480" cy="163068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3F3F3F"/>
              </a:buClr>
              <a:buSzPts val="1480"/>
              <a:buFont typeface="Arial"/>
              <a:buNone/>
            </a:pPr>
            <a:r>
              <a:rPr lang="en-US" sz="1480" b="0" i="0" u="none" strike="noStrike" cap="none">
                <a:solidFill>
                  <a:schemeClr val="dk1"/>
                </a:solidFill>
                <a:latin typeface="Arial"/>
                <a:ea typeface="Arial"/>
                <a:cs typeface="Arial"/>
                <a:sym typeface="Arial"/>
              </a:rPr>
              <a:t>…</a:t>
            </a:r>
            <a:r>
              <a:rPr lang="en-US" sz="1572" b="0" i="0" u="none" strike="noStrike" cap="none">
                <a:solidFill>
                  <a:schemeClr val="dk1"/>
                </a:solidFill>
                <a:latin typeface="Arial"/>
                <a:ea typeface="Arial"/>
                <a:cs typeface="Arial"/>
                <a:sym typeface="Arial"/>
              </a:rPr>
              <a:t>a research based approach to providing high quality individual or small group instruction to students who experience difficulty making progress in their grade level curriculum.</a:t>
            </a:r>
            <a:endParaRPr/>
          </a:p>
        </p:txBody>
      </p:sp>
      <p:pic>
        <p:nvPicPr>
          <p:cNvPr id="846" name="Google Shape;846;p24"/>
          <p:cNvPicPr preferRelativeResize="0"/>
          <p:nvPr/>
        </p:nvPicPr>
        <p:blipFill rotWithShape="1">
          <a:blip r:embed="rId3">
            <a:alphaModFix/>
          </a:blip>
          <a:srcRect/>
          <a:stretch/>
        </p:blipFill>
        <p:spPr>
          <a:xfrm>
            <a:off x="3505201" y="457200"/>
            <a:ext cx="4572000" cy="4648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Google Shape;851;p25"/>
          <p:cNvSpPr txBox="1"/>
          <p:nvPr/>
        </p:nvSpPr>
        <p:spPr>
          <a:xfrm>
            <a:off x="922101" y="1302174"/>
            <a:ext cx="6926498" cy="2585323"/>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mbria"/>
                <a:ea typeface="Cambria"/>
                <a:cs typeface="Cambria"/>
                <a:sym typeface="Cambria"/>
              </a:rPr>
              <a:t>Mindsets are the assumptions and expectations we have for ourselves and others.  They guide our behavior and influence our responses to daily events.</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mbria"/>
              <a:ea typeface="Cambria"/>
              <a:cs typeface="Cambria"/>
              <a:sym typeface="Cambria"/>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mbria"/>
                <a:ea typeface="Cambria"/>
                <a:cs typeface="Cambria"/>
                <a:sym typeface="Cambria"/>
              </a:rPr>
              <a:t>A growth mindset is the belief that </a:t>
            </a:r>
            <a:r>
              <a:rPr lang="en-US" sz="1800" b="1">
                <a:solidFill>
                  <a:schemeClr val="dk1"/>
                </a:solidFill>
                <a:latin typeface="Cambria"/>
                <a:ea typeface="Cambria"/>
                <a:cs typeface="Cambria"/>
                <a:sym typeface="Cambria"/>
              </a:rPr>
              <a:t>we have the capacity to cultivate our intelligence and grow our abilities.</a:t>
            </a:r>
            <a:r>
              <a:rPr lang="en-US" sz="1800">
                <a:solidFill>
                  <a:schemeClr val="dk1"/>
                </a:solidFill>
                <a:latin typeface="Cambria"/>
                <a:ea typeface="Cambria"/>
                <a:cs typeface="Cambria"/>
                <a:sym typeface="Cambria"/>
              </a:rPr>
              <a:t>  Everything is malleable because the brain is like a muscle.  It grows through effort, practice, and challenging exercise.</a:t>
            </a:r>
            <a:endParaRPr/>
          </a:p>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852" name="Google Shape;852;p25"/>
          <p:cNvSpPr/>
          <p:nvPr/>
        </p:nvSpPr>
        <p:spPr>
          <a:xfrm>
            <a:off x="4104640" y="4178791"/>
            <a:ext cx="3878498" cy="954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i="1">
                <a:solidFill>
                  <a:schemeClr val="dk1"/>
                </a:solidFill>
                <a:latin typeface="Cambria"/>
                <a:ea typeface="Cambria"/>
                <a:cs typeface="Cambria"/>
                <a:sym typeface="Cambria"/>
              </a:rPr>
              <a:t>“When students and teachers focus on improvement rather than whether the children are smart, kids learn a lot more.”</a:t>
            </a:r>
            <a:endParaRPr sz="1400" i="1">
              <a:solidFill>
                <a:schemeClr val="dk1"/>
              </a:solidFill>
              <a:latin typeface="Cambria"/>
              <a:ea typeface="Cambria"/>
              <a:cs typeface="Cambria"/>
              <a:sym typeface="Cambria"/>
            </a:endParaRPr>
          </a:p>
          <a:p>
            <a:pPr marL="0" marR="0" lvl="0" indent="0" algn="r" rtl="0">
              <a:spcBef>
                <a:spcPts val="0"/>
              </a:spcBef>
              <a:spcAft>
                <a:spcPts val="0"/>
              </a:spcAft>
              <a:buNone/>
            </a:pPr>
            <a:r>
              <a:rPr lang="en-US" sz="1400">
                <a:solidFill>
                  <a:schemeClr val="dk1"/>
                </a:solidFill>
                <a:latin typeface="Cambria"/>
                <a:ea typeface="Cambria"/>
                <a:cs typeface="Cambria"/>
                <a:sym typeface="Cambria"/>
              </a:rPr>
              <a:t>~Lisa Blackwell Ph.D.</a:t>
            </a:r>
            <a:endParaRPr/>
          </a:p>
        </p:txBody>
      </p:sp>
      <p:sp>
        <p:nvSpPr>
          <p:cNvPr id="853" name="Google Shape;853;p25"/>
          <p:cNvSpPr txBox="1"/>
          <p:nvPr/>
        </p:nvSpPr>
        <p:spPr>
          <a:xfrm>
            <a:off x="1143000" y="457200"/>
            <a:ext cx="6850298" cy="85513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000"/>
              <a:buFont typeface="Arial"/>
              <a:buNone/>
            </a:pPr>
            <a:r>
              <a:rPr lang="en-US" sz="4000">
                <a:solidFill>
                  <a:schemeClr val="dk1"/>
                </a:solidFill>
                <a:latin typeface="Cambria"/>
                <a:ea typeface="Cambria"/>
                <a:cs typeface="Cambria"/>
                <a:sym typeface="Cambria"/>
              </a:rPr>
              <a:t>Growth Mindset</a:t>
            </a:r>
            <a:endParaRPr sz="4000">
              <a:solidFill>
                <a:schemeClr val="dk1"/>
              </a:solidFill>
              <a:latin typeface="Cambria"/>
              <a:ea typeface="Cambria"/>
              <a:cs typeface="Cambria"/>
              <a:sym typeface="Cambria"/>
            </a:endParaRPr>
          </a:p>
        </p:txBody>
      </p:sp>
      <p:sp>
        <p:nvSpPr>
          <p:cNvPr id="854" name="Google Shape;854;p25" descr="data:image/jpeg;base64,/9j/4AAQSkZJRgABAQAAAQABAAD/2wCEAAkGBxQSEhUUEhQVFBQVFRUVFhUXFBoXFBgUFxgaGBcWFxUYICggGBolHxcWITEhJSkrLi8uGCIzODMsNygtMCsBCgoKDg0OGxAQGyskICQsLCwsLSwsLCwsLC0sLCwwLCwsLCwsLCwsLCwsLCwsLCwsLCwsLCwsLCwsLCwrLCw3LP/AABEIARQAtAMBIgACEQEDEQH/xAAbAAABBQEBAAAAAAAAAAAAAAAAAgMEBQYBB//EAEgQAAIBAgMEBQgIAwUHBQAAAAECAwARBBIhBQYTMSIyQVFSBxRhcXKRkrEVI0KB0dLh8HOToRY1YrPBJDZDY4KisiUzNHTC/8QAGQEBAQEBAQEAAAAAAAAAAAAAAAECAwQF/8QAJREBAAICAQQDAAIDAAAAAAAAAAECAxESBBMhMUFRYXGBFCIy/9oADAMBAAIRAxEAPwD2fDYdci9Feqv2R3U55unhX4RXcL1F9lflXJQ1+iVHrUn5MKDvmyeBfhFHmyeBfhFIySeNP5Z/PRkk8afyz+egX5sngX4RR5sngX4RSMkniT+Wfz0ZJPEn8s/noF+bJ4F+EUebJ4F+EUjJJ40/ln89GSTxp/LP56BXm6eFfhFNnhdye5aVkk8afyz+eomI2Vn62Q/9DdpDH7faRegfLQ/8vu+zz5WoDw2v9Xb/AKfX/qPfUT6FHR6nRtboN9kWW/T1tTkeygOXDGmXqN1b3t1+8n30EgGH/l/9vr+VKiWJuqEPboAdPuqH9DLe9or6amNiejy+32U7htnmMkpw1JsCeG2oGg+3QS/Nk8C/CKPNk8C/CKRkk8Sfyz+ejJJ4k/ln89AvzZPAvwijzZPAvwikZJPEn8s/noySeNP5Z/PQL82TwL8Io82TwL8IpGSTxp/LP56MknjT+Wfz0C/Nk8C/CKPNk8C/CKRkk8afyz+enYiSATztQU+14lDiwA6I5Ad5rlL2z1x7I+ZrtRVnheovsr8qX20jDdRfZX5Us86qIG08Y8ZFgmUkC7Mb5iT0QPUOd+ZqK23wiIZFIZ41ksLW1GupPZoP+od9Jl2+EkdHQ6OqpYg5gxygm/LpX9QtfnSsNtdHQz5CCFTU5Qcr2I1vYD1nsoFxbfVomlVHIVipWwDXCZzoeWnfTQ3lSxOR7C9zppYX11010/Su4fbt4o5WjI4hcqoIuEXMQWvaxsvLvpuTeeIKz2YqgYkgixyuyWGvM5Db7qBzDbyJJKsYR7sFNzlsA2bnr/hOg9fKkybzxh3Uo9kZgz2GUBVDFufKxPwmm49vx9KRYyQbhmBBY8NSxuL9gubc7nlT0m24mhVypZJGK2up6rZTyOuvYNaBeI3hRHCZGLGNJPsjRyQL3OnVPP1VGXetGJCo11Kg3taxK3IsdbBvuIINJ/tPFkaYI3VF+rmICGQDnroTbvJIFSdnbZWUg5ct7qzE21XWw7xckdn9aBbbfURo+R+mGIXoltL9xsb27OQ521p9toNxljCXBQuT3aaD13sKgY3eVIpnjKMcoBJBHeg1udB9Yup9PdT8u3IxG7lWKqypYWJOd+GO3TXvoGl3ojtfK4FyLkDsJHK97EiwPb2U/iduqjumVmMYBa1rC4zcyR2W99R4N4Yr8ONHOVbgAACwOUqLnUg3B7ipFNzbzqBmVCUsSpzDUHIEaw1ysZBr3a0FidsLxBHZs3BaY8tFXLcHXn0h6OdRV3lQkqEYkAEkFctjn+1e3/DOvpFGH28jvHGVIM3IG3LhmTle5FlN+4kX51Gm3sjERkVCQLgagLm5KL30Bte/+tBPwu2w8ojyMtwxzMVtoENhY9LrHl4TUKTekBAeG5YqsgUD/htbW/LMAVBB7TapWM28kbBWU6rmLaZRoDzPrHvpnCbeVonkijJVUSRUFs7GQFrZRyY3+8mgS+8tig4ZN52ibldQOLZgvMi8Y15am1ThtZQ7owIKB2v3qmW/p+0KrxvQoALoRfkAwNgVZlzE2sSEb0C3qJ6m8y9EMvT0DdNcim4B6R7Ab+7soLrA4oSorgWDC9ja/O3Zp2U7D1R6qawrsblgtr9Aq17pbQn0+qnYeqPVQVO2euPZHzNdrm2euPZHzNdqKs8N1F9lflS+2kYXqL7K/Kl9tVBloK0qigRIbAmxNgTYc/uqlxm2yuS0MgDMFOZCDryygA3Nz6Kva5agzf04RC0seGk6ydEjVjILkgC50BW/u7KaG8cakL5vN0SekIyVDFrEi+tiLvfu52Olam1FqDMPvQl9cNNdQHvkGUdEnr8iR0hp3empG19txwsv1Ly3QMGjUMLM6qP9DfuX1VfZa7agy0W9RsxfDSgDLbKM17glgfSLEW7yBzqTPtsqqCPDuXlUuqkWUG//ABCORtc/0q/tXctBnNo7ckimZWw5eIDV0uX1UFrLa2hccjrr3U6NtZeCBh5AHiDlbC6E2CRErdc2p7bC1X1qMtBmcft/JHDIcOzSOpKLcEIxBADPyF+Vxr0rdtKx28TRSmM4eR1W4Zk11CK97crHMRqfsmtE8QPMA2IOovqNQfWKVagz+M246Mo4BZTGshGYZ1LEBlNrrcA9+vZStl7e48qosEiAiQl3AAHDyjTxXzi3qPdV7lrtqDmWuZB3Cl0UHKTD1R6qXSIeqPVQVO2euPZHzNdrm2euPZHzNdqKkYfHqFUa6ADl6KdGMBPI1TxcvuFSlrEXk0shiR3GliT0VDSpMdaiTRzN6K7m9BrtBrSOZvQaM3orx3f3yi4uHGSQYcrGkRCm6BmZrXJJbkNeyvQNwNvtjsGk0ihXzMjWFlLIbZl9B0++47K6WxWrWLT8udctbWmsNDm9Bozeg0uiuboRm9Bozeg0uuUCc3orub0GvMN/PKFicDjTDGkLxiNGs6tmu179JWHd3VrtxN422hhuO0YjOdkyhsw6NtbkDvrc47RWLT6lzjJWbcWgzeg0ZvQaXRWHQjN6DRm9BpVdoEF/RSTN6DS3qk2xt/DYY5Z5kjYjMFPWI77AUiJnxCTMRG5WrYsDvppMaoAGvLuqq2btWLEoXhbMoJW9iNRz5+unpKxaZrOpWNTG4I2liQzAi/Vty9JrtRJudFTanovwpO1tpJhoXmkDFEF2yi5te2g++lRcvdVbvuP/AE/E/wAI/MUxxu0RKXnVZlQ4bys4YuQ0UiIFY5jYsWHJQovz7yRa1N4PyxRmW0mGZIibZw4Zh6WSwFvUTXnG5mzUxONgglvkdmDWNiQEZtD2aqKl+ULZEWExrwwArGEjYAsWILLc9JrnnX1P8fDF+Gng7+Tjyei7b8r8EbZcNE09ubluGn3aEn3Vfbj79xbRLIEMUyDMUJzAr3q3b7hXm0m6OHGxRjenxzY3LnKOnlIC8vfemvIyf/Uh/Bl+a1i2HHNJmvw3GW/OIn5XHlLxezTjGWeHEmZMmdoXRVcWuA2e/YbXAB9NbTYW8GHg2UmKSFosOgNox0mA4hS9+0k6nXtryfyrf3pP6o/8ta22zxfdhv4U39JmNS+OO3Upeedj8HlhwzSENDKkYVjmNixYWsoRb89dSRyqE3loXPphG4d+ZlGe3sZbf91ebbq7MXFYuDDuSqyvlYrbMAFLaX0vparbyk7uxYDFLFAWyNCr9M5jmLMp1ty6Irr2MUX4ufeyceT3nd/bcWMgWeE9Br8xYgqbEH0gisbvJ5V4MO7RwRnEMpszZskVxzAaxJ+4VnN2tpNh93sU6GzcZo1PdxOGpI9IDEj01ht1NmjE4yCBr5ZJArW0OUAsbHs0BrlTp67tNvUOl89tViPcpO+u8Ax+IE4QxkxojKWzdJS3I2FxYjsr1jyNSBdmksQAJpSSdAAAtzevMPKPsWHB41oYAVj4cbWLFrFr31bXsrXbscT+zuI4XW4j3t4MycT/ALM1dcsVtjrEetw545muS0z70vdr+VSJGKwRGax6xbIh9WhJ91J2b5V4WNp4Xi/xK2dR/QH+leV4ORFdDImdAwLJe2Ze645VusFPsaeRGKSYZlZTYn6prHk3WUA/dXXL0uLHGuMz+uGPqcl5/wCoj8enbR21DBBx5Xyx2BBI1OYXAC8yT3Vg8V5WgGtHhiy97SZW9YUA/Oqzyv7QLTxQjqJHxBbkWe4uPuH9aq91JdnLDIMaC0rkhSFLZFtoVI5NfW/orli6anb53iZ38Q65epvOThWYjT0zdffSDHHIt45QL8N7XI7SpHWtXmXlH2uuIxjBVK8EtCb21ZHYFhbsqi2NjWgnilQ6pIp9YvqPvF60nlSwUcWLHDULxE4j27XZiSxrviwVxZ418x4cMue2XD5+J8pnk93mSJVwvDdnklNmFsozd9zfS1ekSViPJlsqFoOO0YMqysFftAAH41t5K+Z1017s8f7fQ6OLdqOU/wAIU3OuV2XnRXlh6j0XL3VW77f3fif4Tf6VZRcvdUHexovNJVnlEKOuQyEEhb9thVxzq0TKXjdZh495NP7zwvtP/lPU7yv/AN5yfw4f/GtFurunhsNOmLGNV1gCyMOGQMsqsiEnsBJPZ2VL3l3Ww+0toSZMYFmACNEIyxUxqM120HaD99fSnPTuxbfjTwxhv29fpuX/AHYX2V/zazfka/vNf4Mv/wCa9Ak2RB9G/R3nS5g7Q58uvFjHHZCvYQnS9VUfk+2Hg8NiUxEWOWa4MSjhlQzSDMAGOnJCaxXLWKWj7dJxW51n6ZDyrf3pP6o/8ta3Gzf92H/gzf5rUjePcuDaGKkxCYxRmijmKhM1oiCqve/I5G91TsCcF9DPhVxsbRhTGZrG95XLLaPmSb6W52pbNWaVj6SuK0XtLzLyb/3phP4h/wAt6v8Ay4//AD4//rJ/5yVa7s7nYbDYmLEDHrJwnjIUIekZ1IiAsTfNm0tflUze/YuE2piOMmOReGscBUIW6TSMqEHtBZsoI0v210nPTuxbfjTHZv25r+qPY2FaTdzFBRcriM9v8KGJmP3AE/dWR3M2iuHx2HmkNkSTpHuVlZSfuzXr2LdlMJsvCPDNikdTPKpJUjphQHjy6k2AuTysazO1PJdDLI7YPFKqAK5RgWVFcZlKuOakXIqUzU3aJ9StsN/9Zj4Zfyp7SixGPaSCRZE4Ua5lNxcXuL/eK3Pk32mmG2NJNJYqksvR8ROUBfvJArNYXcXBPA0v0kh4ZHEYL0AH0QKD0mzHQEXv2Vpti7FwC4FsNLjBLFd8UrLeNlCnhu1tc1m0II0LDTUVL5Mc0iu/RWmTlNte0FcNsbGDNnbBycypcKtz2DOChHs2rC7UhRJXSJ+LGrELJbrDv/fdWv27uNDh2UNjo4xJqglQhstxqcugGo1NhrUzYG5eD864M2KE0qHWBFIFwM1mYg6W1t23r1U6jFjjcWmfx5L9Plv44xH6zO8mEkEOClkBs+HCgn/AzZQT7BX7qmbn7JwGIV/O8Q8MinojiRorL3jOpuefbXpO28Zs3ExyYeWWO0PWCmxiKsE6JA5qxVSBexNj3VgNr7lQQlz5/GFSQREOjZw5TOEsnWbIc2g5a1jH1dLU42nj/Dd+lvS/KI5QmYbd/ZL4lII8TiHZuTK8ZjzCxC5uHYk68qZ8rw/2uP8Agj/yNTdgbq4GOeITYxZpGCSRRp0UIPSRiwvztcC4vbtqZvfHgdorx0xaIYQFLkHIVdiFU3AJYtoLX9VYr1FK5onlMx+t26e9sMxxiJN+TTakKYVkeWNH4p6LOFJzWy2BOt+VbaSvKcPuhDniDY+H60Bo8qkswJspHYtyLC9tRavVXrx9b25vypO9vV0vOKcbRrSHNzrldm51yvLHp6ZPxcvdUXefBPPg54owC8kTqoJsCxGmp5VLiiNh0hyH2f1qQsbeIfCfzVuMVmecMht7daeZ8S6PIoeLCKkaOgSRo2JcSBlJsOyxFW27Oy54cZiWdZRFLNJIpEsZgsQljw7cQObHtt6K0CK3iHwn81PoG8S/CfzVrjK7iWIn3SxHnnHQDI2IxMki5hreB44ZR3HplCO4L3Uxs/djGDZog+tXEwth3iMksLoHSwYR5AMqAZutc616EM/iX4D+al5X8S/AfzUGP3V3UkwseMQ9LNaHD9K582jitGCew5mca9wqBhNymhwUIKSzYoLCGcTossJjU5eA1gllZm6LXvc3vW+yv4l+A/mpEzlAWZ0VRzJWwH3lqDJ4fdqV58HPOimWPDSJM4IH1tgIyVWwa2aXUCwzG1r1Ch2DimwEWDaLhNCcIvGWVM7CKZWdk0NgFFxm1v2Vs8Rj1jDF54kCEBi1gFJ5Brtpehccp5TRG4Ujlyc5UPW5E6DvNE2xEe7OKgZXCNiMuIxx6UiCV0xCZUkJ6K3vzGhtUvYmxsThovNzDnD4TDQGVZFCq8cRjYlWOYi57BWuXFggESx2ZigOli4vdQc2p0Onopt9ooouZ4QLA3JFrE2Bvm5Egj7qKxEW7uLuJeCFaKPZ8Yj4iFnOFeRpGVuqAQ+ma17a2qYd28TMmFbEgSSR4xpHzFAwwpYsqPw7K7XWJiB2j0VrRjl4fF40XD1+s0yaGx6Wa3PSiLHKyq6zRMrmysLFWJ7FIbU6Ggzu+uyJ5uKsMQkE+Ekw2bOq8Nna4chua6nlc6DSpG7uwJIcTiZnkkCvISkQZDCy8ONc5XLmDXU/a+6r3zrW3FjvmyWtrntmy9brW1t3U9lfxL8B/NQee7R3ZxTtikgj4UMglfI8qvG8xmWRXisM8ecBiwPRuRYdtS4tlYpZjivN8xbFGXgcVM4Q4QQXzE5L5he1+RrcZX8S/AfzVwq/iX4D+agzGCw2JjnkY4ZSuI4LFhKmWErHldbHVrEaEDW/ZVDsjd6dMDwJ4Z5GRomUecwrkZWJzYdlAy5dDZ73r0Js/iX4D+amXDeJfhP5qamTcMKNk4wNh5MlsQFjWWYSJw3jWQkpPFbUhTcNHbpHurWyU86N4h8J/NTDxt4h8J/NUnHaU5whzc6K7OhB5jl3frRWeMx4XcJsPIeoU8tNwch6hTwr08jsT9nEp5KaWnkrMydvRa07SFpRrEnp2qTfHCPLg5o4wS7KAoFr3zLqL6empMe11bzgAH/Z2yt6Tw1k6P3MKrYd7EOEfFvFIkSIri5RmcNyyhGNjcgWNjrSIlmZhn32RiIsQ8siy4pUxUUhOSMPInmzR3VFyqcrMOzsvUJ918Uy4fKhT6ud5FuLq6SyT4RDbud1uOXRNaraG+EUTheHI68GKdnUpZY5WZFNmYFjdTooNP4XemGSfgKGzidoCNNGWJpc3skKR663E2j4Y1X7VOL2JKNlxpElsSjRzhb3tOZeLLYn0vJ8qpMXu5OkMyrE5Mc+GSEoFd2w8chmLBXJDZTKw155O2tjtHeQQyujwyZI4mmaUFCnDVblsubNzBW1r39GtSNkbb4wkzRPE0YUsjlScrLmVgVJGo91TlbRNaz4VG0sNLJs5AIpHdJIXaN0jSVhFMrMSiWS5ClrDneqvePD4nECFsPhGjWIyYnI7CNjKrAR6Le7MMxym3W1Iq/wW9SyJG5hkRJZIo42LRm5lvlNlYkDTttUvBbfSSRIwrAv5xa9rf7PLwnv6zqKbmF8Sy0exJ/PUnEbCOTGiaRTbohcOUSQC+g6TKfSBXoIrM/2tX69uDJw8OZg75o7FoWswC5s2p5G1qmtvFGI8S+VrYW+cdpsgk6P3MKltytdQuq4aRBJmUN3gH3i9LNZbNNTT081MNW4Thsy3Ommp56bNbiy9mftX4rn91FKxnMer8a5XKZ8nDSXDyHqFOrTUXIeofKn1rj3pa7snFp5KaWnUrfc2nLZxaXSEpytb2jOnYswlxBSWMRYg5nUxsZAeEIui+aw6oOoPbVXhtyWGGTDGWONFkjdmgi4bvwxoWLFgWuEN7dnKtnIdK8+XebFKhkZ4yJMPLNGojtw+HKiBSb9MEPWo38MTFY9pa7gCylpQzxRQRQyFBmTgTPIpv2kqwQ99r1Ng3OC4tcVn6a4iaYgCwZJYTEEOuuUktf0kVC25vFiElljjYKFxEUakQmVgjYdpW6AN3Nx9wp7EbwT/RSYkZRM5hAITMCsk6x5hGDe5Rr5b6E2rU8mY4rja+wxiDLdrCXDPhzYagOT0u7tpOxtkSR8VppFd5Qi3RCihUTIuhJN+061m5tu4/IgJWKQQ4ucl4bF44HURgx5vq8wa51vpTmP25i42xbcSMpDglxKLwtc0nEyqWzaheH996mp0vKu1mm6Sx4WKKExxyxPDLxOH0ZJYtM0iggtfXtvrSYt2Z4zC8c0fFjGIDFoiUY4iXitlUOCLHQXJ0qtxO82IgjwzyEuJHl4t4DE4iWLNdUY36J6V+0A0vZW2sXM2DPFjCT4d5nHCvcxkXytfQMGHuq6sm6rFNz0EWKXocbEtOTMI7OFmbNkvzIB9PYK5NuzMfOkE0YixWbMDGxcExCMWbNb7IPKoEG9759nq5T69A0/IEGQER5Re4GYdlaTdvHPNAHktmLzLoLCySuq/wBFFSeULHGT2xsPNGmWd43IsFKIU6IFtQWa59NTzXa4axMukeDTUy1PGmjWZvpeRpqaNPNTLVmc0r3ZhBxnWHq/1NcruN6w9X+poqxfacpnynwYZio5ch2+j1U8IG7h8X6VJwvUX2V+VL7aduGdI4ibuHxfpSlVu4fF+lSKKvGFMjN3D4v0pWZvCPi/SnKK0GiW8I+L9Kpo918Mue0C/WKyMDI5GRjdlAOignXo2q+oomtqbB7vwxWyQgZX4gJkdmz5DHmLMSW6JIsSRanvoiPhCHhDhKysEztYMr8RdeejAG3LS3KrOimzUKja2w4sTbjxB8oYA8RlOVrZlJW11NhcHTSlT7GifiZolPFiWF+mRmiXNlTTkBmbl31a0U3JqFLBu9AgQCLSMuyZpXaxdcjdYnQqSLcqewuxoouHw4lXgo0cdnboo1rqO/kOfdVpRTcmoUY3aw4FuAvKNeu1wIjmjAPMWOulO7O2HFA7PFHlZs1/rpCvSbM1kYlRc66CreiruTUG8zeEfF+lcLN4R8X6U7RUUxZu4fF+lJMbdw+L9Kk0VmawIhhbuHxfpTQw7EXsPf8ApVhSIeqPVU4QmlDtCIhhe3Lv9JoqRtnrj2R8zRV1CrTDdRfZX5UvtpGG6i+yvypfbWgqiiigKKKKAooooCiouPx8cK55WCLyue81X4zejDxSrE7kMwQghGMdpM+S8gGUX4bdvZ6aC6orOf21wvRF5bs4RRwXuSY+Le1uWTpX5WpI35wZUsHcgEjSJzyRZL6Dq5XU39NBpaKy829qliqRtfzlcOGdJFRrKHkIYKbEDPYHnk5i9Lj34whQyBnKjX/2ZL5eHxSwW18oQg35ajvoNLRTcEodVYXswDC4sbEXGh1FOUBRRRQFFFFAUiHqj1UukQ9Ueqgqds9ceyPma7XNs9ceyPma7UVZ4bqL7K/Kl9tIw3UX2V+VL7aqFUUUUBRRRQFFFFBE2hgI5kySqHW4Nje1xy5VRNukjyzyTuzrIQEjBskaCEQ+svYyG97DPyvrWmblWL3pxU7YdVdXjviY8zpG0hEcZ4oOVRrcoi+s66VJt50vmYW+F3Tw6a9NyVdSXfMTnjSJjfsOWNRpyuRyNqah3Pw6qqZpSEUooL2speNyLKALfVqPUSPtGs+d4scriNwysEQuxw7GNSMKZCxKA5rysi2XllNNpjcWxiltIJTFDGrvFfKZcSxmYhQoI4UVxcAjMvaTVRqRupDr0pSDLNMAX0Ekyurkad0jWvexNVm1dyEc2hIjVyeIbtnKFI4ygy2GXJEq2NVH9oNoZ0ViECwcRnaCQiQujkXEaHKykxAi41DaG4FWe7G2MTLiIkkMmTzcs4aLKRLe/TYoAQVZMuUjkcwvQbRFsLDs0pVcFdoCiiigKKKKApEPVHqpdIh6o9VBU7Z649kfM12ubZ649kfM12oqzw3UX2V+VL7aRhuovsr8qX21UKooooCiiigKKKKApuSRVtcgXNhc2uT2D00uqvbOxI8SYzJm+rbMtjbXuPePRRJ/Ds+2cOmfPNGvDsJLuBlJ5Bu4+ioeD3nw8kk6cRVMBs2ZlF1yoxcC98ozgXNtarW3RfjGYT5Tx1mEYQ8DMFdGYxFrZyH6wtqoNr03iNxw12EtpcxcPwwRnOIGIbMtxmU5Y1t3RrRWhXbeHPDtPGeLcx9MdMC98vfyPupzY+PXEQpMoIWRcyg88t9Dp3jX76zEO4aqwtKcujkZBmMwMjZ899Fzys+UdvbWn2PhOBBFFcHhxpHcLlBygLcL2DTlQTaKKKAooooCiiigKRD1R6qXSIeqPVQVO2euPZHzNdrm2euPZHzNdqKs8N1F9lflS+2kYbqL7K/Kl9tVCqKKKAooooCmMXNkRmsWygmw5m3dT9FBkdr70SxqrpDcCGeeUNfOI4LEhAObNewBtVK2+s3RkkEahUdlUSWVuJLDh4mksxsod5L63st7C4r0YoO4d3Ls7qR5snLItrW6o5d3qqQkPPoN7sRKBIJMMiLDjHZeldxBK0Ssut9eG7acvTSsLvbNErRZUlaGNkbPIxlM6pGys5+zGzyqgvqedegcBfCulwNBoDzFd4K6nKLm19BrbleqrCJvvIAOKIlBOLUst21gLgWBYMt+HIQxBHQtppeBDvBikiRZip83aRpHWRs0gw+GEr5ybXHEkVCLa89K9IOHXnlXu5DkeYpvGYJJEKOoKtoR3jS/yFBktn72zPJCjLBaSXhl0YupOVDlUXBsGaRC+ounIX021NLh1FrKoty0Gnq7qdoCiiigKKKKApEPVHqpdIh6o9VBU7Z649kfM12ubZ649kfM12oqzw3UX2V+VL7aRhuovsr8qX21UKooooCiiigKKKKAooooCiiigKKKKAooooCiiigKKKKApEPVHqpdIh6o9VBU7Z649kfM12ubZ649kfM12oqzwvUX2V+VKZrGk4XqL7K/Kl9tVHOIP2KOKP2KXRQI4g/Yo4g/YNKNU2H2yxWSV4ssKq7B84JIQkapbQm2mpoLfiD9g0cQfsGs3iN68qQuI1IljZyGlCFclsyC69JtSLacqkjeAmQARHh8RIi5ezCR0DgZLctQL3oLviD9ijiD9iomDx2eES5SLqWyg3Ol9ByudKZ2DtM4iPOVVRfTLIHuLdtgMrDkQe6gseIP2KOIP2KpsRtt1mZODdFeOMvxNc8ihl6FuV2Aveo+H3qDlFEZztwQVzdUyXzC9tSoW/LW45UGh4g/Yo4g/YrPQbyM6FhEhJdI0UThjmc2Afo/V9/bTuI3gaNkjeK00igqgkBu+bLlzW6thmzd3ZegvOIP2KOIP2KjbRxnBheUi+RC9r2vYXtmt/W1UuH3tQleIoQFnVnD8RAVRX0ZV6Q6Vjytag0fEH7FHEH7FV21dqNHwuGglMz5V+syC2UvfNY9g/rUjZGPE8KSgFQ4vY8weRF+3UGgk8QfsUcUfsUuigRxB+xRD1R6qXSIeqPVQVO2euPZHzNdrm2euPZHzNdqKs8L1F9lflS+37qRheovsr8qU0YPMA+sVULopvgL4V9wo4C+FfcKBZqlbd+6NGZpOE32OiAAXzkXAv6PUat+AvhX3CjgL4V9woKT+ysdiuZytpgoJBK8XKSQSL3BW4Peae+gBnzcR7cRJSlls0iKFDE2uOV7CrXgL4V9wo83Xwr8IqaELAbNMSZBKzLay3Cgr6QQNT6+6m9n7IMTM/FZmdgXuFAbKpUXAHqN+ZIqxMC+FfcKrsSZBfLCjC+nIfaAH9CT91Ucl2KGlMnEezSRymPo5S0agLra9uiDa/MU1hd2oo3R1vdJJZBy5yDLY+hRy9VdLzdH6hNbX/wg6tf1cqXHxiNYYwctzyPS7v2agbTYFowglaysjIcqAqyG4JsOl3a0Yjd1ZLF5HZwuVZOiGUh84dbDQg6d1tKWONf/ANiO1hrccyLnTW2vpp/Ao5J4kSKLC1rG57ao5Js9pI5Y5XJEmYAi11QgC3K173PLtrmN2OsmXUrkSRAFAAtIuUnlz0qfwF8K+4UcBfCvuFBVy7EJEQErjglTGbLpaPh2Nxre5PrqVsvZ/AVUVmKKoABtzuSWuO03/pUrgL4V9wo4C+FfcKByim+AvhX3CjgL4V9woHKRD1R6q5wF8K+4UtVtyoKfbPXHsj5mu1zbPXHsj5mu1FNxbTcKBZdAOw/jS/pV+5fcfxooog+ln7l9x/Gj6WfuX3H8aKKA+ln7l9x/Gj6WfuX3H8aKKA+ln7l9x/Gj6WfuX3H8aKKA+lX7l9x/GufSj9y+4/jRRQH0o/cvuP40fSj9y+4/jRRQH0o/cvuP4136VfuX3H8aKKA+ln7l9x/Gj6WfuX3H8aKKA+ln7l9x/Gj6WfuX3H8aKKA+ln7l9x/Gj6WfuX3H8aKKA+ln7l9x/Gj6WfuX3H8aKKCLi8UXIJA5W0v3n00UUUV//9k="/>
          <p:cNvSpPr/>
          <p:nvPr/>
        </p:nvSpPr>
        <p:spPr>
          <a:xfrm>
            <a:off x="114300"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855" name="Google Shape;855;p25" descr="data:image/jpeg;base64,/9j/4AAQSkZJRgABAQAAAQABAAD/2wCEAAkGBxQSEhUUEhQVFBQVFRUVFhUXFBoXFBgUFxgaGBcWFxUYICggGBolHxcWITEhJSkrLi8uGCIzODMsNygtMCsBCgoKDg0OGxAQGyskICQsLCwsLSwsLCwsLC0sLCwwLCwsLCwsLCwsLCwsLCwsLCwsLCwsLCwsLCwsLCwrLCw3LP/AABEIARQAtAMBIgACEQEDEQH/xAAbAAABBQEBAAAAAAAAAAAAAAAAAgMEBQYBB//EAEgQAAIBAgMEBQgIAwUHBQAAAAECAwARBBIhBQYTMSIyQVFSBxRhcXKRkrEVI0KB0dLh8HOToRY1YrPBJDZDY4KisiUzNHTC/8QAGQEBAQEBAQEAAAAAAAAAAAAAAAECAwQF/8QAJREBAAICAQQDAAIDAAAAAAAAAAECAxESBBMhMUFRYXGBFCIy/9oADAMBAAIRAxEAPwD2fDYdci9Feqv2R3U55unhX4RXcL1F9lflXJQ1+iVHrUn5MKDvmyeBfhFHmyeBfhFIySeNP5Z/PRkk8afyz+egX5sngX4RR5sngX4RSMkniT+Wfz0ZJPEn8s/noF+bJ4F+EUebJ4F+EUjJJ40/ln89GSTxp/LP56BXm6eFfhFNnhdye5aVkk8afyz+eomI2Vn62Q/9DdpDH7faRegfLQ/8vu+zz5WoDw2v9Xb/AKfX/qPfUT6FHR6nRtboN9kWW/T1tTkeygOXDGmXqN1b3t1+8n30EgGH/l/9vr+VKiWJuqEPboAdPuqH9DLe9or6amNiejy+32U7htnmMkpw1JsCeG2oGg+3QS/Nk8C/CKPNk8C/CKRkk8Sfyz+ejJJ4k/ln89AvzZPAvwijzZPAvwikZJPEn8s/noySeNP5Z/PQL82TwL8Io82TwL8IpGSTxp/LP56MknjT+Wfz0C/Nk8C/CKPNk8C/CKRkk8afyz+enYiSATztQU+14lDiwA6I5Ad5rlL2z1x7I+ZrtRVnheovsr8qX20jDdRfZX5Us86qIG08Y8ZFgmUkC7Mb5iT0QPUOd+ZqK23wiIZFIZ41ksLW1GupPZoP+od9Jl2+EkdHQ6OqpYg5gxygm/LpX9QtfnSsNtdHQz5CCFTU5Qcr2I1vYD1nsoFxbfVomlVHIVipWwDXCZzoeWnfTQ3lSxOR7C9zppYX11010/Su4fbt4o5WjI4hcqoIuEXMQWvaxsvLvpuTeeIKz2YqgYkgixyuyWGvM5Db7qBzDbyJJKsYR7sFNzlsA2bnr/hOg9fKkybzxh3Uo9kZgz2GUBVDFufKxPwmm49vx9KRYyQbhmBBY8NSxuL9gubc7nlT0m24mhVypZJGK2up6rZTyOuvYNaBeI3hRHCZGLGNJPsjRyQL3OnVPP1VGXetGJCo11Kg3taxK3IsdbBvuIINJ/tPFkaYI3VF+rmICGQDnroTbvJIFSdnbZWUg5ct7qzE21XWw7xckdn9aBbbfURo+R+mGIXoltL9xsb27OQ521p9toNxljCXBQuT3aaD13sKgY3eVIpnjKMcoBJBHeg1udB9Yup9PdT8u3IxG7lWKqypYWJOd+GO3TXvoGl3ojtfK4FyLkDsJHK97EiwPb2U/iduqjumVmMYBa1rC4zcyR2W99R4N4Yr8ONHOVbgAACwOUqLnUg3B7ipFNzbzqBmVCUsSpzDUHIEaw1ysZBr3a0FidsLxBHZs3BaY8tFXLcHXn0h6OdRV3lQkqEYkAEkFctjn+1e3/DOvpFGH28jvHGVIM3IG3LhmTle5FlN+4kX51Gm3sjERkVCQLgagLm5KL30Bte/+tBPwu2w8ojyMtwxzMVtoENhY9LrHl4TUKTekBAeG5YqsgUD/htbW/LMAVBB7TapWM28kbBWU6rmLaZRoDzPrHvpnCbeVonkijJVUSRUFs7GQFrZRyY3+8mgS+8tig4ZN52ibldQOLZgvMi8Y15am1ThtZQ7owIKB2v3qmW/p+0KrxvQoALoRfkAwNgVZlzE2sSEb0C3qJ6m8y9EMvT0DdNcim4B6R7Ab+7soLrA4oSorgWDC9ja/O3Zp2U7D1R6qawrsblgtr9Aq17pbQn0+qnYeqPVQVO2euPZHzNdrm2euPZHzNdqKs8N1F9lflS+2kYXqL7K/Kl9tVBloK0qigRIbAmxNgTYc/uqlxm2yuS0MgDMFOZCDryygA3Nz6Kva5agzf04RC0seGk6ydEjVjILkgC50BW/u7KaG8cakL5vN0SekIyVDFrEi+tiLvfu52Olam1FqDMPvQl9cNNdQHvkGUdEnr8iR0hp3empG19txwsv1Ly3QMGjUMLM6qP9DfuX1VfZa7agy0W9RsxfDSgDLbKM17glgfSLEW7yBzqTPtsqqCPDuXlUuqkWUG//ABCORtc/0q/tXctBnNo7ckimZWw5eIDV0uX1UFrLa2hccjrr3U6NtZeCBh5AHiDlbC6E2CRErdc2p7bC1X1qMtBmcft/JHDIcOzSOpKLcEIxBADPyF+Vxr0rdtKx28TRSmM4eR1W4Zk11CK97crHMRqfsmtE8QPMA2IOovqNQfWKVagz+M246Mo4BZTGshGYZ1LEBlNrrcA9+vZStl7e48qosEiAiQl3AAHDyjTxXzi3qPdV7lrtqDmWuZB3Cl0UHKTD1R6qXSIeqPVQVO2euPZHzNdrm2euPZHzNdqKkYfHqFUa6ADl6KdGMBPI1TxcvuFSlrEXk0shiR3GliT0VDSpMdaiTRzN6K7m9BrtBrSOZvQaM3orx3f3yi4uHGSQYcrGkRCm6BmZrXJJbkNeyvQNwNvtjsGk0ihXzMjWFlLIbZl9B0++47K6WxWrWLT8udctbWmsNDm9Bozeg0uiuboRm9Bozeg0uuUCc3orub0GvMN/PKFicDjTDGkLxiNGs6tmu179JWHd3VrtxN422hhuO0YjOdkyhsw6NtbkDvrc47RWLT6lzjJWbcWgzeg0ZvQaXRWHQjN6DRm9BpVdoEF/RSTN6DS3qk2xt/DYY5Z5kjYjMFPWI77AUiJnxCTMRG5WrYsDvppMaoAGvLuqq2btWLEoXhbMoJW9iNRz5+unpKxaZrOpWNTG4I2liQzAi/Vty9JrtRJudFTanovwpO1tpJhoXmkDFEF2yi5te2g++lRcvdVbvuP/AE/E/wAI/MUxxu0RKXnVZlQ4bys4YuQ0UiIFY5jYsWHJQovz7yRa1N4PyxRmW0mGZIibZw4Zh6WSwFvUTXnG5mzUxONgglvkdmDWNiQEZtD2aqKl+ULZEWExrwwArGEjYAsWILLc9JrnnX1P8fDF+Gng7+Tjyei7b8r8EbZcNE09ubluGn3aEn3Vfbj79xbRLIEMUyDMUJzAr3q3b7hXm0m6OHGxRjenxzY3LnKOnlIC8vfemvIyf/Uh/Bl+a1i2HHNJmvw3GW/OIn5XHlLxezTjGWeHEmZMmdoXRVcWuA2e/YbXAB9NbTYW8GHg2UmKSFosOgNox0mA4hS9+0k6nXtryfyrf3pP6o/8ta22zxfdhv4U39JmNS+OO3Upeedj8HlhwzSENDKkYVjmNixYWsoRb89dSRyqE3loXPphG4d+ZlGe3sZbf91ebbq7MXFYuDDuSqyvlYrbMAFLaX0vparbyk7uxYDFLFAWyNCr9M5jmLMp1ty6Irr2MUX4ufeyceT3nd/bcWMgWeE9Br8xYgqbEH0gisbvJ5V4MO7RwRnEMpszZskVxzAaxJ+4VnN2tpNh93sU6GzcZo1PdxOGpI9IDEj01ht1NmjE4yCBr5ZJArW0OUAsbHs0BrlTp67tNvUOl89tViPcpO+u8Ax+IE4QxkxojKWzdJS3I2FxYjsr1jyNSBdmksQAJpSSdAAAtzevMPKPsWHB41oYAVj4cbWLFrFr31bXsrXbscT+zuI4XW4j3t4MycT/ALM1dcsVtjrEetw545muS0z70vdr+VSJGKwRGax6xbIh9WhJ91J2b5V4WNp4Xi/xK2dR/QH+leV4ORFdDImdAwLJe2Ze645VusFPsaeRGKSYZlZTYn6prHk3WUA/dXXL0uLHGuMz+uGPqcl5/wCoj8enbR21DBBx5Xyx2BBI1OYXAC8yT3Vg8V5WgGtHhiy97SZW9YUA/Oqzyv7QLTxQjqJHxBbkWe4uPuH9aq91JdnLDIMaC0rkhSFLZFtoVI5NfW/orli6anb53iZ38Q65epvOThWYjT0zdffSDHHIt45QL8N7XI7SpHWtXmXlH2uuIxjBVK8EtCb21ZHYFhbsqi2NjWgnilQ6pIp9YvqPvF60nlSwUcWLHDULxE4j27XZiSxrviwVxZ418x4cMue2XD5+J8pnk93mSJVwvDdnklNmFsozd9zfS1ekSViPJlsqFoOO0YMqysFftAAH41t5K+Z1017s8f7fQ6OLdqOU/wAIU3OuV2XnRXlh6j0XL3VW77f3fif4Tf6VZRcvdUHexovNJVnlEKOuQyEEhb9thVxzq0TKXjdZh495NP7zwvtP/lPU7yv/AN5yfw4f/GtFurunhsNOmLGNV1gCyMOGQMsqsiEnsBJPZ2VL3l3Ww+0toSZMYFmACNEIyxUxqM120HaD99fSnPTuxbfjTwxhv29fpuX/AHYX2V/zazfka/vNf4Mv/wCa9Ak2RB9G/R3nS5g7Q58uvFjHHZCvYQnS9VUfk+2Hg8NiUxEWOWa4MSjhlQzSDMAGOnJCaxXLWKWj7dJxW51n6ZDyrf3pP6o/8ta3Gzf92H/gzf5rUjePcuDaGKkxCYxRmijmKhM1oiCqve/I5G91TsCcF9DPhVxsbRhTGZrG95XLLaPmSb6W52pbNWaVj6SuK0XtLzLyb/3phP4h/wAt6v8Ay4//AD4//rJ/5yVa7s7nYbDYmLEDHrJwnjIUIekZ1IiAsTfNm0tflUze/YuE2piOMmOReGscBUIW6TSMqEHtBZsoI0v210nPTuxbfjTHZv25r+qPY2FaTdzFBRcriM9v8KGJmP3AE/dWR3M2iuHx2HmkNkSTpHuVlZSfuzXr2LdlMJsvCPDNikdTPKpJUjphQHjy6k2AuTysazO1PJdDLI7YPFKqAK5RgWVFcZlKuOakXIqUzU3aJ9StsN/9Zj4Zfyp7SixGPaSCRZE4Ua5lNxcXuL/eK3Pk32mmG2NJNJYqksvR8ROUBfvJArNYXcXBPA0v0kh4ZHEYL0AH0QKD0mzHQEXv2Vpti7FwC4FsNLjBLFd8UrLeNlCnhu1tc1m0II0LDTUVL5Mc0iu/RWmTlNte0FcNsbGDNnbBycypcKtz2DOChHs2rC7UhRJXSJ+LGrELJbrDv/fdWv27uNDh2UNjo4xJqglQhstxqcugGo1NhrUzYG5eD864M2KE0qHWBFIFwM1mYg6W1t23r1U6jFjjcWmfx5L9Plv44xH6zO8mEkEOClkBs+HCgn/AzZQT7BX7qmbn7JwGIV/O8Q8MinojiRorL3jOpuefbXpO28Zs3ExyYeWWO0PWCmxiKsE6JA5qxVSBexNj3VgNr7lQQlz5/GFSQREOjZw5TOEsnWbIc2g5a1jH1dLU42nj/Dd+lvS/KI5QmYbd/ZL4lII8TiHZuTK8ZjzCxC5uHYk68qZ8rw/2uP8Agj/yNTdgbq4GOeITYxZpGCSRRp0UIPSRiwvztcC4vbtqZvfHgdorx0xaIYQFLkHIVdiFU3AJYtoLX9VYr1FK5onlMx+t26e9sMxxiJN+TTakKYVkeWNH4p6LOFJzWy2BOt+VbaSvKcPuhDniDY+H60Bo8qkswJspHYtyLC9tRavVXrx9b25vypO9vV0vOKcbRrSHNzrldm51yvLHp6ZPxcvdUXefBPPg54owC8kTqoJsCxGmp5VLiiNh0hyH2f1qQsbeIfCfzVuMVmecMht7daeZ8S6PIoeLCKkaOgSRo2JcSBlJsOyxFW27Oy54cZiWdZRFLNJIpEsZgsQljw7cQObHtt6K0CK3iHwn81PoG8S/CfzVrjK7iWIn3SxHnnHQDI2IxMki5hreB44ZR3HplCO4L3Uxs/djGDZog+tXEwth3iMksLoHSwYR5AMqAZutc616EM/iX4D+al5X8S/AfzUGP3V3UkwseMQ9LNaHD9K582jitGCew5mca9wqBhNymhwUIKSzYoLCGcTossJjU5eA1gllZm6LXvc3vW+yv4l+A/mpEzlAWZ0VRzJWwH3lqDJ4fdqV58HPOimWPDSJM4IH1tgIyVWwa2aXUCwzG1r1Ch2DimwEWDaLhNCcIvGWVM7CKZWdk0NgFFxm1v2Vs8Rj1jDF54kCEBi1gFJ5Brtpehccp5TRG4Ujlyc5UPW5E6DvNE2xEe7OKgZXCNiMuIxx6UiCV0xCZUkJ6K3vzGhtUvYmxsThovNzDnD4TDQGVZFCq8cRjYlWOYi57BWuXFggESx2ZigOli4vdQc2p0Onopt9ooouZ4QLA3JFrE2Bvm5Egj7qKxEW7uLuJeCFaKPZ8Yj4iFnOFeRpGVuqAQ+ma17a2qYd28TMmFbEgSSR4xpHzFAwwpYsqPw7K7XWJiB2j0VrRjl4fF40XD1+s0yaGx6Wa3PSiLHKyq6zRMrmysLFWJ7FIbU6Ggzu+uyJ5uKsMQkE+Ekw2bOq8Nna4chua6nlc6DSpG7uwJIcTiZnkkCvISkQZDCy8ONc5XLmDXU/a+6r3zrW3FjvmyWtrntmy9brW1t3U9lfxL8B/NQee7R3ZxTtikgj4UMglfI8qvG8xmWRXisM8ecBiwPRuRYdtS4tlYpZjivN8xbFGXgcVM4Q4QQXzE5L5he1+RrcZX8S/AfzVwq/iX4D+agzGCw2JjnkY4ZSuI4LFhKmWErHldbHVrEaEDW/ZVDsjd6dMDwJ4Z5GRomUecwrkZWJzYdlAy5dDZ73r0Js/iX4D+amXDeJfhP5qamTcMKNk4wNh5MlsQFjWWYSJw3jWQkpPFbUhTcNHbpHurWyU86N4h8J/NTDxt4h8J/NUnHaU5whzc6K7OhB5jl3frRWeMx4XcJsPIeoU8tNwch6hTwr08jsT9nEp5KaWnkrMydvRa07SFpRrEnp2qTfHCPLg5o4wS7KAoFr3zLqL6empMe11bzgAH/Z2yt6Tw1k6P3MKrYd7EOEfFvFIkSIri5RmcNyyhGNjcgWNjrSIlmZhn32RiIsQ8siy4pUxUUhOSMPInmzR3VFyqcrMOzsvUJ918Uy4fKhT6ud5FuLq6SyT4RDbud1uOXRNaraG+EUTheHI68GKdnUpZY5WZFNmYFjdTooNP4XemGSfgKGzidoCNNGWJpc3skKR663E2j4Y1X7VOL2JKNlxpElsSjRzhb3tOZeLLYn0vJ8qpMXu5OkMyrE5Mc+GSEoFd2w8chmLBXJDZTKw155O2tjtHeQQyujwyZI4mmaUFCnDVblsubNzBW1r39GtSNkbb4wkzRPE0YUsjlScrLmVgVJGo91TlbRNaz4VG0sNLJs5AIpHdJIXaN0jSVhFMrMSiWS5ClrDneqvePD4nECFsPhGjWIyYnI7CNjKrAR6Le7MMxym3W1Iq/wW9SyJG5hkRJZIo42LRm5lvlNlYkDTttUvBbfSSRIwrAv5xa9rf7PLwnv6zqKbmF8Sy0exJ/PUnEbCOTGiaRTbohcOUSQC+g6TKfSBXoIrM/2tX69uDJw8OZg75o7FoWswC5s2p5G1qmtvFGI8S+VrYW+cdpsgk6P3MKltytdQuq4aRBJmUN3gH3i9LNZbNNTT081MNW4Thsy3Ommp56bNbiy9mftX4rn91FKxnMer8a5XKZ8nDSXDyHqFOrTUXIeofKn1rj3pa7snFp5KaWnUrfc2nLZxaXSEpytb2jOnYswlxBSWMRYg5nUxsZAeEIui+aw6oOoPbVXhtyWGGTDGWONFkjdmgi4bvwxoWLFgWuEN7dnKtnIdK8+XebFKhkZ4yJMPLNGojtw+HKiBSb9MEPWo38MTFY9pa7gCylpQzxRQRQyFBmTgTPIpv2kqwQ99r1Ng3OC4tcVn6a4iaYgCwZJYTEEOuuUktf0kVC25vFiElljjYKFxEUakQmVgjYdpW6AN3Nx9wp7EbwT/RSYkZRM5hAITMCsk6x5hGDe5Rr5b6E2rU8mY4rja+wxiDLdrCXDPhzYagOT0u7tpOxtkSR8VppFd5Qi3RCihUTIuhJN+061m5tu4/IgJWKQQ4ucl4bF44HURgx5vq8wa51vpTmP25i42xbcSMpDglxKLwtc0nEyqWzaheH996mp0vKu1mm6Sx4WKKExxyxPDLxOH0ZJYtM0iggtfXtvrSYt2Z4zC8c0fFjGIDFoiUY4iXitlUOCLHQXJ0qtxO82IgjwzyEuJHl4t4DE4iWLNdUY36J6V+0A0vZW2sXM2DPFjCT4d5nHCvcxkXytfQMGHuq6sm6rFNz0EWKXocbEtOTMI7OFmbNkvzIB9PYK5NuzMfOkE0YixWbMDGxcExCMWbNb7IPKoEG9759nq5T69A0/IEGQER5Re4GYdlaTdvHPNAHktmLzLoLCySuq/wBFFSeULHGT2xsPNGmWd43IsFKIU6IFtQWa59NTzXa4axMukeDTUy1PGmjWZvpeRpqaNPNTLVmc0r3ZhBxnWHq/1NcruN6w9X+poqxfacpnynwYZio5ch2+j1U8IG7h8X6VJwvUX2V+VL7aduGdI4ibuHxfpSlVu4fF+lSKKvGFMjN3D4v0pWZvCPi/SnKK0GiW8I+L9Kpo918Mue0C/WKyMDI5GRjdlAOignXo2q+oomtqbB7vwxWyQgZX4gJkdmz5DHmLMSW6JIsSRanvoiPhCHhDhKysEztYMr8RdeejAG3LS3KrOimzUKja2w4sTbjxB8oYA8RlOVrZlJW11NhcHTSlT7GifiZolPFiWF+mRmiXNlTTkBmbl31a0U3JqFLBu9AgQCLSMuyZpXaxdcjdYnQqSLcqewuxoouHw4lXgo0cdnboo1rqO/kOfdVpRTcmoUY3aw4FuAvKNeu1wIjmjAPMWOulO7O2HFA7PFHlZs1/rpCvSbM1kYlRc66CreiruTUG8zeEfF+lcLN4R8X6U7RUUxZu4fF+lJMbdw+L9Kk0VmawIhhbuHxfpTQw7EXsPf8ApVhSIeqPVU4QmlDtCIhhe3Lv9JoqRtnrj2R8zRV1CrTDdRfZX5UvtpGG6i+yvypfbWgqiiigKKKKAooooCiouPx8cK55WCLyue81X4zejDxSrE7kMwQghGMdpM+S8gGUX4bdvZ6aC6orOf21wvRF5bs4RRwXuSY+Le1uWTpX5WpI35wZUsHcgEjSJzyRZL6Dq5XU39NBpaKy829qliqRtfzlcOGdJFRrKHkIYKbEDPYHnk5i9Lj34whQyBnKjX/2ZL5eHxSwW18oQg35ajvoNLRTcEodVYXswDC4sbEXGh1FOUBRRRQFFFFAUiHqj1UukQ9Ueqgqds9ceyPma7XNs9ceyPma7UVZ4bqL7K/Kl9tIw3UX2V+VL7aqFUUUUBRRRQFFFFBE2hgI5kySqHW4Nje1xy5VRNukjyzyTuzrIQEjBskaCEQ+svYyG97DPyvrWmblWL3pxU7YdVdXjviY8zpG0hEcZ4oOVRrcoi+s66VJt50vmYW+F3Tw6a9NyVdSXfMTnjSJjfsOWNRpyuRyNqah3Pw6qqZpSEUooL2speNyLKALfVqPUSPtGs+d4scriNwysEQuxw7GNSMKZCxKA5rysi2XllNNpjcWxiltIJTFDGrvFfKZcSxmYhQoI4UVxcAjMvaTVRqRupDr0pSDLNMAX0Ekyurkad0jWvexNVm1dyEc2hIjVyeIbtnKFI4ygy2GXJEq2NVH9oNoZ0ViECwcRnaCQiQujkXEaHKykxAi41DaG4FWe7G2MTLiIkkMmTzcs4aLKRLe/TYoAQVZMuUjkcwvQbRFsLDs0pVcFdoCiiigKKKKApEPVHqpdIh6o9VBU7Z649kfM12ubZ649kfM12oqzw3UX2V+VL7aRhuovsr8qX21UKooooCiiigKKKKApuSRVtcgXNhc2uT2D00uqvbOxI8SYzJm+rbMtjbXuPePRRJ/Ds+2cOmfPNGvDsJLuBlJ5Bu4+ioeD3nw8kk6cRVMBs2ZlF1yoxcC98ozgXNtarW3RfjGYT5Tx1mEYQ8DMFdGYxFrZyH6wtqoNr03iNxw12EtpcxcPwwRnOIGIbMtxmU5Y1t3RrRWhXbeHPDtPGeLcx9MdMC98vfyPupzY+PXEQpMoIWRcyg88t9Dp3jX76zEO4aqwtKcujkZBmMwMjZ899Fzys+UdvbWn2PhOBBFFcHhxpHcLlBygLcL2DTlQTaKKKAooooCiiigKRD1R6qXSIeqPVQVO2euPZHzNdrm2euPZHzNdqKs8N1F9lflS+2kYbqL7K/Kl9tVCqKKKAooooCmMXNkRmsWygmw5m3dT9FBkdr70SxqrpDcCGeeUNfOI4LEhAObNewBtVK2+s3RkkEahUdlUSWVuJLDh4mksxsod5L63st7C4r0YoO4d3Ls7qR5snLItrW6o5d3qqQkPPoN7sRKBIJMMiLDjHZeldxBK0Ssut9eG7acvTSsLvbNErRZUlaGNkbPIxlM6pGys5+zGzyqgvqedegcBfCulwNBoDzFd4K6nKLm19BrbleqrCJvvIAOKIlBOLUst21gLgWBYMt+HIQxBHQtppeBDvBikiRZip83aRpHWRs0gw+GEr5ybXHEkVCLa89K9IOHXnlXu5DkeYpvGYJJEKOoKtoR3jS/yFBktn72zPJCjLBaSXhl0YupOVDlUXBsGaRC+ounIX021NLh1FrKoty0Gnq7qdoCiiigKKKKApEPVHqpdIh6o9VBU7Z649kfM12ubZ649kfM12oqzw3UX2V+VL7aRhuovsr8qX21UKooooCiiigKKKKAooooCiiigKKKKAooooCiiigKKKKApEPVHqpdIh6o9VBU7Z649kfM12ubZ649kfM12oqzwvUX2V+VKZrGk4XqL7K/Kl9tVHOIP2KOKP2KXRQI4g/Yo4g/YNKNU2H2yxWSV4ssKq7B84JIQkapbQm2mpoLfiD9g0cQfsGs3iN68qQuI1IljZyGlCFclsyC69JtSLacqkjeAmQARHh8RIi5ezCR0DgZLctQL3oLviD9ijiD9iomDx2eES5SLqWyg3Ol9ByudKZ2DtM4iPOVVRfTLIHuLdtgMrDkQe6gseIP2KOIP2KpsRtt1mZODdFeOMvxNc8ihl6FuV2Aveo+H3qDlFEZztwQVzdUyXzC9tSoW/LW45UGh4g/Yo4g/YrPQbyM6FhEhJdI0UThjmc2Afo/V9/bTuI3gaNkjeK00igqgkBu+bLlzW6thmzd3ZegvOIP2KOIP2KjbRxnBheUi+RC9r2vYXtmt/W1UuH3tQleIoQFnVnD8RAVRX0ZV6Q6Vjytag0fEH7FHEH7FV21dqNHwuGglMz5V+syC2UvfNY9g/rUjZGPE8KSgFQ4vY8weRF+3UGgk8QfsUcUfsUuigRxB+xRD1R6qXSIeqPVQVO2euPZHzNdrm2euPZHzNdqKs8L1F9lflS+37qRheovsr8qU0YPMA+sVULopvgL4V9wo4C+FfcKBZqlbd+6NGZpOE32OiAAXzkXAv6PUat+AvhX3CjgL4V9woKT+ysdiuZytpgoJBK8XKSQSL3BW4Peae+gBnzcR7cRJSlls0iKFDE2uOV7CrXgL4V9wo83Xwr8IqaELAbNMSZBKzLay3Cgr6QQNT6+6m9n7IMTM/FZmdgXuFAbKpUXAHqN+ZIqxMC+FfcKrsSZBfLCjC+nIfaAH9CT91Ucl2KGlMnEezSRymPo5S0agLra9uiDa/MU1hd2oo3R1vdJJZBy5yDLY+hRy9VdLzdH6hNbX/wg6tf1cqXHxiNYYwctzyPS7v2agbTYFowglaysjIcqAqyG4JsOl3a0Yjd1ZLF5HZwuVZOiGUh84dbDQg6d1tKWONf/ANiO1hrccyLnTW2vpp/Ao5J4kSKLC1rG57ao5Js9pI5Y5XJEmYAi11QgC3K173PLtrmN2OsmXUrkSRAFAAtIuUnlz0qfwF8K+4UcBfCvuFBVy7EJEQErjglTGbLpaPh2Nxre5PrqVsvZ/AVUVmKKoABtzuSWuO03/pUrgL4V9wo4C+FfcKByim+AvhX3CjgL4V9woHKRD1R6q5wF8K+4UtVtyoKfbPXHsj5mu1zbPXHsj5mu1FNxbTcKBZdAOw/jS/pV+5fcfxooog+ln7l9x/Gj6WfuX3H8aKKA+ln7l9x/Gj6WfuX3H8aKKA+ln7l9x/Gj6WfuX3H8aKKA+lX7l9x/GufSj9y+4/jRRQH0o/cvuP40fSj9y+4/jRRQH0o/cvuP4136VfuX3H8aKKA+ln7l9x/Gj6WfuX3H8aKKA+ln7l9x/Gj6WfuX3H8aKKA+ln7l9x/Gj6WfuX3H8aKKA+ln7l9x/Gj6WfuX3H8aKKCLi8UXIJA5W0v3n00UUUV//9k="/>
          <p:cNvSpPr/>
          <p:nvPr/>
        </p:nvSpPr>
        <p:spPr>
          <a:xfrm>
            <a:off x="266700"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856" name="Google Shape;856;p25" descr="data:image/jpeg;base64,/9j/4AAQSkZJRgABAQAAAQABAAD/2wCEAAkGBxQSEhUUEhQVFBQVFRUVFhUXFBoXFBgUFxgaGBcWFxUYICggGBolHxcWITEhJSkrLi8uGCIzODMsNygtMCsBCgoKDg0OGxAQGyskICQsLCwsLSwsLCwsLC0sLCwwLCwsLCwsLCwsLCwsLCwsLCwsLCwsLCwsLCwsLCwrLCw3LP/AABEIARQAtAMBIgACEQEDEQH/xAAbAAABBQEBAAAAAAAAAAAAAAAAAgMEBQYBB//EAEgQAAIBAgMEBQgIAwUHBQAAAAECAwARBBIhBQYTMSIyQVFSBxRhcXKRkrEVI0KB0dLh8HOToRY1YrPBJDZDY4KisiUzNHTC/8QAGQEBAQEBAQEAAAAAAAAAAAAAAAECAwQF/8QAJREBAAICAQQDAAIDAAAAAAAAAAECAxESBBMhMUFRYXGBFCIy/9oADAMBAAIRAxEAPwD2fDYdci9Feqv2R3U55unhX4RXcL1F9lflXJQ1+iVHrUn5MKDvmyeBfhFHmyeBfhFIySeNP5Z/PRkk8afyz+egX5sngX4RR5sngX4RSMkniT+Wfz0ZJPEn8s/noF+bJ4F+EUebJ4F+EUjJJ40/ln89GSTxp/LP56BXm6eFfhFNnhdye5aVkk8afyz+eomI2Vn62Q/9DdpDH7faRegfLQ/8vu+zz5WoDw2v9Xb/AKfX/qPfUT6FHR6nRtboN9kWW/T1tTkeygOXDGmXqN1b3t1+8n30EgGH/l/9vr+VKiWJuqEPboAdPuqH9DLe9or6amNiejy+32U7htnmMkpw1JsCeG2oGg+3QS/Nk8C/CKPNk8C/CKRkk8Sfyz+ejJJ4k/ln89AvzZPAvwijzZPAvwikZJPEn8s/noySeNP5Z/PQL82TwL8Io82TwL8IpGSTxp/LP56MknjT+Wfz0C/Nk8C/CKPNk8C/CKRkk8afyz+enYiSATztQU+14lDiwA6I5Ad5rlL2z1x7I+ZrtRVnheovsr8qX20jDdRfZX5Us86qIG08Y8ZFgmUkC7Mb5iT0QPUOd+ZqK23wiIZFIZ41ksLW1GupPZoP+od9Jl2+EkdHQ6OqpYg5gxygm/LpX9QtfnSsNtdHQz5CCFTU5Qcr2I1vYD1nsoFxbfVomlVHIVipWwDXCZzoeWnfTQ3lSxOR7C9zppYX11010/Su4fbt4o5WjI4hcqoIuEXMQWvaxsvLvpuTeeIKz2YqgYkgixyuyWGvM5Db7qBzDbyJJKsYR7sFNzlsA2bnr/hOg9fKkybzxh3Uo9kZgz2GUBVDFufKxPwmm49vx9KRYyQbhmBBY8NSxuL9gubc7nlT0m24mhVypZJGK2up6rZTyOuvYNaBeI3hRHCZGLGNJPsjRyQL3OnVPP1VGXetGJCo11Kg3taxK3IsdbBvuIINJ/tPFkaYI3VF+rmICGQDnroTbvJIFSdnbZWUg5ct7qzE21XWw7xckdn9aBbbfURo+R+mGIXoltL9xsb27OQ521p9toNxljCXBQuT3aaD13sKgY3eVIpnjKMcoBJBHeg1udB9Yup9PdT8u3IxG7lWKqypYWJOd+GO3TXvoGl3ojtfK4FyLkDsJHK97EiwPb2U/iduqjumVmMYBa1rC4zcyR2W99R4N4Yr8ONHOVbgAACwOUqLnUg3B7ipFNzbzqBmVCUsSpzDUHIEaw1ysZBr3a0FidsLxBHZs3BaY8tFXLcHXn0h6OdRV3lQkqEYkAEkFctjn+1e3/DOvpFGH28jvHGVIM3IG3LhmTle5FlN+4kX51Gm3sjERkVCQLgagLm5KL30Bte/+tBPwu2w8ojyMtwxzMVtoENhY9LrHl4TUKTekBAeG5YqsgUD/htbW/LMAVBB7TapWM28kbBWU6rmLaZRoDzPrHvpnCbeVonkijJVUSRUFs7GQFrZRyY3+8mgS+8tig4ZN52ibldQOLZgvMi8Y15am1ThtZQ7owIKB2v3qmW/p+0KrxvQoALoRfkAwNgVZlzE2sSEb0C3qJ6m8y9EMvT0DdNcim4B6R7Ab+7soLrA4oSorgWDC9ja/O3Zp2U7D1R6qawrsblgtr9Aq17pbQn0+qnYeqPVQVO2euPZHzNdrm2euPZHzNdqKs8N1F9lflS+2kYXqL7K/Kl9tVBloK0qigRIbAmxNgTYc/uqlxm2yuS0MgDMFOZCDryygA3Nz6Kva5agzf04RC0seGk6ydEjVjILkgC50BW/u7KaG8cakL5vN0SekIyVDFrEi+tiLvfu52Olam1FqDMPvQl9cNNdQHvkGUdEnr8iR0hp3empG19txwsv1Ly3QMGjUMLM6qP9DfuX1VfZa7agy0W9RsxfDSgDLbKM17glgfSLEW7yBzqTPtsqqCPDuXlUuqkWUG//ABCORtc/0q/tXctBnNo7ckimZWw5eIDV0uX1UFrLa2hccjrr3U6NtZeCBh5AHiDlbC6E2CRErdc2p7bC1X1qMtBmcft/JHDIcOzSOpKLcEIxBADPyF+Vxr0rdtKx28TRSmM4eR1W4Zk11CK97crHMRqfsmtE8QPMA2IOovqNQfWKVagz+M246Mo4BZTGshGYZ1LEBlNrrcA9+vZStl7e48qosEiAiQl3AAHDyjTxXzi3qPdV7lrtqDmWuZB3Cl0UHKTD1R6qXSIeqPVQVO2euPZHzNdrm2euPZHzNdqKkYfHqFUa6ADl6KdGMBPI1TxcvuFSlrEXk0shiR3GliT0VDSpMdaiTRzN6K7m9BrtBrSOZvQaM3orx3f3yi4uHGSQYcrGkRCm6BmZrXJJbkNeyvQNwNvtjsGk0ihXzMjWFlLIbZl9B0++47K6WxWrWLT8udctbWmsNDm9Bozeg0uiuboRm9Bozeg0uuUCc3orub0GvMN/PKFicDjTDGkLxiNGs6tmu179JWHd3VrtxN422hhuO0YjOdkyhsw6NtbkDvrc47RWLT6lzjJWbcWgzeg0ZvQaXRWHQjN6DRm9BpVdoEF/RSTN6DS3qk2xt/DYY5Z5kjYjMFPWI77AUiJnxCTMRG5WrYsDvppMaoAGvLuqq2btWLEoXhbMoJW9iNRz5+unpKxaZrOpWNTG4I2liQzAi/Vty9JrtRJudFTanovwpO1tpJhoXmkDFEF2yi5te2g++lRcvdVbvuP/AE/E/wAI/MUxxu0RKXnVZlQ4bys4YuQ0UiIFY5jYsWHJQovz7yRa1N4PyxRmW0mGZIibZw4Zh6WSwFvUTXnG5mzUxONgglvkdmDWNiQEZtD2aqKl+ULZEWExrwwArGEjYAsWILLc9JrnnX1P8fDF+Gng7+Tjyei7b8r8EbZcNE09ubluGn3aEn3Vfbj79xbRLIEMUyDMUJzAr3q3b7hXm0m6OHGxRjenxzY3LnKOnlIC8vfemvIyf/Uh/Bl+a1i2HHNJmvw3GW/OIn5XHlLxezTjGWeHEmZMmdoXRVcWuA2e/YbXAB9NbTYW8GHg2UmKSFosOgNox0mA4hS9+0k6nXtryfyrf3pP6o/8ta22zxfdhv4U39JmNS+OO3Upeedj8HlhwzSENDKkYVjmNixYWsoRb89dSRyqE3loXPphG4d+ZlGe3sZbf91ebbq7MXFYuDDuSqyvlYrbMAFLaX0vparbyk7uxYDFLFAWyNCr9M5jmLMp1ty6Irr2MUX4ufeyceT3nd/bcWMgWeE9Br8xYgqbEH0gisbvJ5V4MO7RwRnEMpszZskVxzAaxJ+4VnN2tpNh93sU6GzcZo1PdxOGpI9IDEj01ht1NmjE4yCBr5ZJArW0OUAsbHs0BrlTp67tNvUOl89tViPcpO+u8Ax+IE4QxkxojKWzdJS3I2FxYjsr1jyNSBdmksQAJpSSdAAAtzevMPKPsWHB41oYAVj4cbWLFrFr31bXsrXbscT+zuI4XW4j3t4MycT/ALM1dcsVtjrEetw545muS0z70vdr+VSJGKwRGax6xbIh9WhJ91J2b5V4WNp4Xi/xK2dR/QH+leV4ORFdDImdAwLJe2Ze645VusFPsaeRGKSYZlZTYn6prHk3WUA/dXXL0uLHGuMz+uGPqcl5/wCoj8enbR21DBBx5Xyx2BBI1OYXAC8yT3Vg8V5WgGtHhiy97SZW9YUA/Oqzyv7QLTxQjqJHxBbkWe4uPuH9aq91JdnLDIMaC0rkhSFLZFtoVI5NfW/orli6anb53iZ38Q65epvOThWYjT0zdffSDHHIt45QL8N7XI7SpHWtXmXlH2uuIxjBVK8EtCb21ZHYFhbsqi2NjWgnilQ6pIp9YvqPvF60nlSwUcWLHDULxE4j27XZiSxrviwVxZ418x4cMue2XD5+J8pnk93mSJVwvDdnklNmFsozd9zfS1ekSViPJlsqFoOO0YMqysFftAAH41t5K+Z1017s8f7fQ6OLdqOU/wAIU3OuV2XnRXlh6j0XL3VW77f3fif4Tf6VZRcvdUHexovNJVnlEKOuQyEEhb9thVxzq0TKXjdZh495NP7zwvtP/lPU7yv/AN5yfw4f/GtFurunhsNOmLGNV1gCyMOGQMsqsiEnsBJPZ2VL3l3Ww+0toSZMYFmACNEIyxUxqM120HaD99fSnPTuxbfjTwxhv29fpuX/AHYX2V/zazfka/vNf4Mv/wCa9Ak2RB9G/R3nS5g7Q58uvFjHHZCvYQnS9VUfk+2Hg8NiUxEWOWa4MSjhlQzSDMAGOnJCaxXLWKWj7dJxW51n6ZDyrf3pP6o/8ta3Gzf92H/gzf5rUjePcuDaGKkxCYxRmijmKhM1oiCqve/I5G91TsCcF9DPhVxsbRhTGZrG95XLLaPmSb6W52pbNWaVj6SuK0XtLzLyb/3phP4h/wAt6v8Ay4//AD4//rJ/5yVa7s7nYbDYmLEDHrJwnjIUIekZ1IiAsTfNm0tflUze/YuE2piOMmOReGscBUIW6TSMqEHtBZsoI0v210nPTuxbfjTHZv25r+qPY2FaTdzFBRcriM9v8KGJmP3AE/dWR3M2iuHx2HmkNkSTpHuVlZSfuzXr2LdlMJsvCPDNikdTPKpJUjphQHjy6k2AuTysazO1PJdDLI7YPFKqAK5RgWVFcZlKuOakXIqUzU3aJ9StsN/9Zj4Zfyp7SixGPaSCRZE4Ua5lNxcXuL/eK3Pk32mmG2NJNJYqksvR8ROUBfvJArNYXcXBPA0v0kh4ZHEYL0AH0QKD0mzHQEXv2Vpti7FwC4FsNLjBLFd8UrLeNlCnhu1tc1m0II0LDTUVL5Mc0iu/RWmTlNte0FcNsbGDNnbBycypcKtz2DOChHs2rC7UhRJXSJ+LGrELJbrDv/fdWv27uNDh2UNjo4xJqglQhstxqcugGo1NhrUzYG5eD864M2KE0qHWBFIFwM1mYg6W1t23r1U6jFjjcWmfx5L9Plv44xH6zO8mEkEOClkBs+HCgn/AzZQT7BX7qmbn7JwGIV/O8Q8MinojiRorL3jOpuefbXpO28Zs3ExyYeWWO0PWCmxiKsE6JA5qxVSBexNj3VgNr7lQQlz5/GFSQREOjZw5TOEsnWbIc2g5a1jH1dLU42nj/Dd+lvS/KI5QmYbd/ZL4lII8TiHZuTK8ZjzCxC5uHYk68qZ8rw/2uP8Agj/yNTdgbq4GOeITYxZpGCSRRp0UIPSRiwvztcC4vbtqZvfHgdorx0xaIYQFLkHIVdiFU3AJYtoLX9VYr1FK5onlMx+t26e9sMxxiJN+TTakKYVkeWNH4p6LOFJzWy2BOt+VbaSvKcPuhDniDY+H60Bo8qkswJspHYtyLC9tRavVXrx9b25vypO9vV0vOKcbRrSHNzrldm51yvLHp6ZPxcvdUXefBPPg54owC8kTqoJsCxGmp5VLiiNh0hyH2f1qQsbeIfCfzVuMVmecMht7daeZ8S6PIoeLCKkaOgSRo2JcSBlJsOyxFW27Oy54cZiWdZRFLNJIpEsZgsQljw7cQObHtt6K0CK3iHwn81PoG8S/CfzVrjK7iWIn3SxHnnHQDI2IxMki5hreB44ZR3HplCO4L3Uxs/djGDZog+tXEwth3iMksLoHSwYR5AMqAZutc616EM/iX4D+al5X8S/AfzUGP3V3UkwseMQ9LNaHD9K582jitGCew5mca9wqBhNymhwUIKSzYoLCGcTossJjU5eA1gllZm6LXvc3vW+yv4l+A/mpEzlAWZ0VRzJWwH3lqDJ4fdqV58HPOimWPDSJM4IH1tgIyVWwa2aXUCwzG1r1Ch2DimwEWDaLhNCcIvGWVM7CKZWdk0NgFFxm1v2Vs8Rj1jDF54kCEBi1gFJ5Brtpehccp5TRG4Ujlyc5UPW5E6DvNE2xEe7OKgZXCNiMuIxx6UiCV0xCZUkJ6K3vzGhtUvYmxsThovNzDnD4TDQGVZFCq8cRjYlWOYi57BWuXFggESx2ZigOli4vdQc2p0Onopt9ooouZ4QLA3JFrE2Bvm5Egj7qKxEW7uLuJeCFaKPZ8Yj4iFnOFeRpGVuqAQ+ma17a2qYd28TMmFbEgSSR4xpHzFAwwpYsqPw7K7XWJiB2j0VrRjl4fF40XD1+s0yaGx6Wa3PSiLHKyq6zRMrmysLFWJ7FIbU6Ggzu+uyJ5uKsMQkE+Ekw2bOq8Nna4chua6nlc6DSpG7uwJIcTiZnkkCvISkQZDCy8ONc5XLmDXU/a+6r3zrW3FjvmyWtrntmy9brW1t3U9lfxL8B/NQee7R3ZxTtikgj4UMglfI8qvG8xmWRXisM8ecBiwPRuRYdtS4tlYpZjivN8xbFGXgcVM4Q4QQXzE5L5he1+RrcZX8S/AfzVwq/iX4D+agzGCw2JjnkY4ZSuI4LFhKmWErHldbHVrEaEDW/ZVDsjd6dMDwJ4Z5GRomUecwrkZWJzYdlAy5dDZ73r0Js/iX4D+amXDeJfhP5qamTcMKNk4wNh5MlsQFjWWYSJw3jWQkpPFbUhTcNHbpHurWyU86N4h8J/NTDxt4h8J/NUnHaU5whzc6K7OhB5jl3frRWeMx4XcJsPIeoU8tNwch6hTwr08jsT9nEp5KaWnkrMydvRa07SFpRrEnp2qTfHCPLg5o4wS7KAoFr3zLqL6empMe11bzgAH/Z2yt6Tw1k6P3MKrYd7EOEfFvFIkSIri5RmcNyyhGNjcgWNjrSIlmZhn32RiIsQ8siy4pUxUUhOSMPInmzR3VFyqcrMOzsvUJ918Uy4fKhT6ud5FuLq6SyT4RDbud1uOXRNaraG+EUTheHI68GKdnUpZY5WZFNmYFjdTooNP4XemGSfgKGzidoCNNGWJpc3skKR663E2j4Y1X7VOL2JKNlxpElsSjRzhb3tOZeLLYn0vJ8qpMXu5OkMyrE5Mc+GSEoFd2w8chmLBXJDZTKw155O2tjtHeQQyujwyZI4mmaUFCnDVblsubNzBW1r39GtSNkbb4wkzRPE0YUsjlScrLmVgVJGo91TlbRNaz4VG0sNLJs5AIpHdJIXaN0jSVhFMrMSiWS5ClrDneqvePD4nECFsPhGjWIyYnI7CNjKrAR6Le7MMxym3W1Iq/wW9SyJG5hkRJZIo42LRm5lvlNlYkDTttUvBbfSSRIwrAv5xa9rf7PLwnv6zqKbmF8Sy0exJ/PUnEbCOTGiaRTbohcOUSQC+g6TKfSBXoIrM/2tX69uDJw8OZg75o7FoWswC5s2p5G1qmtvFGI8S+VrYW+cdpsgk6P3MKltytdQuq4aRBJmUN3gH3i9LNZbNNTT081MNW4Thsy3Ommp56bNbiy9mftX4rn91FKxnMer8a5XKZ8nDSXDyHqFOrTUXIeofKn1rj3pa7snFp5KaWnUrfc2nLZxaXSEpytb2jOnYswlxBSWMRYg5nUxsZAeEIui+aw6oOoPbVXhtyWGGTDGWONFkjdmgi4bvwxoWLFgWuEN7dnKtnIdK8+XebFKhkZ4yJMPLNGojtw+HKiBSb9MEPWo38MTFY9pa7gCylpQzxRQRQyFBmTgTPIpv2kqwQ99r1Ng3OC4tcVn6a4iaYgCwZJYTEEOuuUktf0kVC25vFiElljjYKFxEUakQmVgjYdpW6AN3Nx9wp7EbwT/RSYkZRM5hAITMCsk6x5hGDe5Rr5b6E2rU8mY4rja+wxiDLdrCXDPhzYagOT0u7tpOxtkSR8VppFd5Qi3RCihUTIuhJN+061m5tu4/IgJWKQQ4ucl4bF44HURgx5vq8wa51vpTmP25i42xbcSMpDglxKLwtc0nEyqWzaheH996mp0vKu1mm6Sx4WKKExxyxPDLxOH0ZJYtM0iggtfXtvrSYt2Z4zC8c0fFjGIDFoiUY4iXitlUOCLHQXJ0qtxO82IgjwzyEuJHl4t4DE4iWLNdUY36J6V+0A0vZW2sXM2DPFjCT4d5nHCvcxkXytfQMGHuq6sm6rFNz0EWKXocbEtOTMI7OFmbNkvzIB9PYK5NuzMfOkE0YixWbMDGxcExCMWbNb7IPKoEG9759nq5T69A0/IEGQER5Re4GYdlaTdvHPNAHktmLzLoLCySuq/wBFFSeULHGT2xsPNGmWd43IsFKIU6IFtQWa59NTzXa4axMukeDTUy1PGmjWZvpeRpqaNPNTLVmc0r3ZhBxnWHq/1NcruN6w9X+poqxfacpnynwYZio5ch2+j1U8IG7h8X6VJwvUX2V+VL7aduGdI4ibuHxfpSlVu4fF+lSKKvGFMjN3D4v0pWZvCPi/SnKK0GiW8I+L9Kpo918Mue0C/WKyMDI5GRjdlAOignXo2q+oomtqbB7vwxWyQgZX4gJkdmz5DHmLMSW6JIsSRanvoiPhCHhDhKysEztYMr8RdeejAG3LS3KrOimzUKja2w4sTbjxB8oYA8RlOVrZlJW11NhcHTSlT7GifiZolPFiWF+mRmiXNlTTkBmbl31a0U3JqFLBu9AgQCLSMuyZpXaxdcjdYnQqSLcqewuxoouHw4lXgo0cdnboo1rqO/kOfdVpRTcmoUY3aw4FuAvKNeu1wIjmjAPMWOulO7O2HFA7PFHlZs1/rpCvSbM1kYlRc66CreiruTUG8zeEfF+lcLN4R8X6U7RUUxZu4fF+lJMbdw+L9Kk0VmawIhhbuHxfpTQw7EXsPf8ApVhSIeqPVU4QmlDtCIhhe3Lv9JoqRtnrj2R8zRV1CrTDdRfZX5UvtpGG6i+yvypfbWgqiiigKKKKAooooCiouPx8cK55WCLyue81X4zejDxSrE7kMwQghGMdpM+S8gGUX4bdvZ6aC6orOf21wvRF5bs4RRwXuSY+Le1uWTpX5WpI35wZUsHcgEjSJzyRZL6Dq5XU39NBpaKy829qliqRtfzlcOGdJFRrKHkIYKbEDPYHnk5i9Lj34whQyBnKjX/2ZL5eHxSwW18oQg35ajvoNLRTcEodVYXswDC4sbEXGh1FOUBRRRQFFFFAUiHqj1UukQ9Ueqgqds9ceyPma7XNs9ceyPma7UVZ4bqL7K/Kl9tIw3UX2V+VL7aqFUUUUBRRRQFFFFBE2hgI5kySqHW4Nje1xy5VRNukjyzyTuzrIQEjBskaCEQ+svYyG97DPyvrWmblWL3pxU7YdVdXjviY8zpG0hEcZ4oOVRrcoi+s66VJt50vmYW+F3Tw6a9NyVdSXfMTnjSJjfsOWNRpyuRyNqah3Pw6qqZpSEUooL2speNyLKALfVqPUSPtGs+d4scriNwysEQuxw7GNSMKZCxKA5rysi2XllNNpjcWxiltIJTFDGrvFfKZcSxmYhQoI4UVxcAjMvaTVRqRupDr0pSDLNMAX0Ekyurkad0jWvexNVm1dyEc2hIjVyeIbtnKFI4ygy2GXJEq2NVH9oNoZ0ViECwcRnaCQiQujkXEaHKykxAi41DaG4FWe7G2MTLiIkkMmTzcs4aLKRLe/TYoAQVZMuUjkcwvQbRFsLDs0pVcFdoCiiigKKKKApEPVHqpdIh6o9VBU7Z649kfM12ubZ649kfM12oqzw3UX2V+VL7aRhuovsr8qX21UKooooCiiigKKKKApuSRVtcgXNhc2uT2D00uqvbOxI8SYzJm+rbMtjbXuPePRRJ/Ds+2cOmfPNGvDsJLuBlJ5Bu4+ioeD3nw8kk6cRVMBs2ZlF1yoxcC98ozgXNtarW3RfjGYT5Tx1mEYQ8DMFdGYxFrZyH6wtqoNr03iNxw12EtpcxcPwwRnOIGIbMtxmU5Y1t3RrRWhXbeHPDtPGeLcx9MdMC98vfyPupzY+PXEQpMoIWRcyg88t9Dp3jX76zEO4aqwtKcujkZBmMwMjZ899Fzys+UdvbWn2PhOBBFFcHhxpHcLlBygLcL2DTlQTaKKKAooooCiiigKRD1R6qXSIeqPVQVO2euPZHzNdrm2euPZHzNdqKs8N1F9lflS+2kYbqL7K/Kl9tVCqKKKAooooCmMXNkRmsWygmw5m3dT9FBkdr70SxqrpDcCGeeUNfOI4LEhAObNewBtVK2+s3RkkEahUdlUSWVuJLDh4mksxsod5L63st7C4r0YoO4d3Ls7qR5snLItrW6o5d3qqQkPPoN7sRKBIJMMiLDjHZeldxBK0Ssut9eG7acvTSsLvbNErRZUlaGNkbPIxlM6pGys5+zGzyqgvqedegcBfCulwNBoDzFd4K6nKLm19BrbleqrCJvvIAOKIlBOLUst21gLgWBYMt+HIQxBHQtppeBDvBikiRZip83aRpHWRs0gw+GEr5ybXHEkVCLa89K9IOHXnlXu5DkeYpvGYJJEKOoKtoR3jS/yFBktn72zPJCjLBaSXhl0YupOVDlUXBsGaRC+ounIX021NLh1FrKoty0Gnq7qdoCiiigKKKKApEPVHqpdIh6o9VBU7Z649kfM12ubZ649kfM12oqzw3UX2V+VL7aRhuovsr8qX21UKooooCiiigKKKKAooooCiiigKKKKAooooCiiigKKKKApEPVHqpdIh6o9VBU7Z649kfM12ubZ649kfM12oqzwvUX2V+VKZrGk4XqL7K/Kl9tVHOIP2KOKP2KXRQI4g/Yo4g/YNKNU2H2yxWSV4ssKq7B84JIQkapbQm2mpoLfiD9g0cQfsGs3iN68qQuI1IljZyGlCFclsyC69JtSLacqkjeAmQARHh8RIi5ezCR0DgZLctQL3oLviD9ijiD9iomDx2eES5SLqWyg3Ol9ByudKZ2DtM4iPOVVRfTLIHuLdtgMrDkQe6gseIP2KOIP2KpsRtt1mZODdFeOMvxNc8ihl6FuV2Aveo+H3qDlFEZztwQVzdUyXzC9tSoW/LW45UGh4g/Yo4g/YrPQbyM6FhEhJdI0UThjmc2Afo/V9/bTuI3gaNkjeK00igqgkBu+bLlzW6thmzd3ZegvOIP2KOIP2KjbRxnBheUi+RC9r2vYXtmt/W1UuH3tQleIoQFnVnD8RAVRX0ZV6Q6Vjytag0fEH7FHEH7FV21dqNHwuGglMz5V+syC2UvfNY9g/rUjZGPE8KSgFQ4vY8weRF+3UGgk8QfsUcUfsUuigRxB+xRD1R6qXSIeqPVQVO2euPZHzNdrm2euPZHzNdqKs8L1F9lflS+37qRheovsr8qU0YPMA+sVULopvgL4V9wo4C+FfcKBZqlbd+6NGZpOE32OiAAXzkXAv6PUat+AvhX3CjgL4V9woKT+ysdiuZytpgoJBK8XKSQSL3BW4Peae+gBnzcR7cRJSlls0iKFDE2uOV7CrXgL4V9wo83Xwr8IqaELAbNMSZBKzLay3Cgr6QQNT6+6m9n7IMTM/FZmdgXuFAbKpUXAHqN+ZIqxMC+FfcKrsSZBfLCjC+nIfaAH9CT91Ucl2KGlMnEezSRymPo5S0agLra9uiDa/MU1hd2oo3R1vdJJZBy5yDLY+hRy9VdLzdH6hNbX/wg6tf1cqXHxiNYYwctzyPS7v2agbTYFowglaysjIcqAqyG4JsOl3a0Yjd1ZLF5HZwuVZOiGUh84dbDQg6d1tKWONf/ANiO1hrccyLnTW2vpp/Ao5J4kSKLC1rG57ao5Js9pI5Y5XJEmYAi11QgC3K173PLtrmN2OsmXUrkSRAFAAtIuUnlz0qfwF8K+4UcBfCvuFBVy7EJEQErjglTGbLpaPh2Nxre5PrqVsvZ/AVUVmKKoABtzuSWuO03/pUrgL4V9wo4C+FfcKByim+AvhX3CjgL4V9woHKRD1R6q5wF8K+4UtVtyoKfbPXHsj5mu1zbPXHsj5mu1FNxbTcKBZdAOw/jS/pV+5fcfxooog+ln7l9x/Gj6WfuX3H8aKKA+ln7l9x/Gj6WfuX3H8aKKA+ln7l9x/Gj6WfuX3H8aKKA+lX7l9x/GufSj9y+4/jRRQH0o/cvuP40fSj9y+4/jRRQH0o/cvuP4136VfuX3H8aKKA+ln7l9x/Gj6WfuX3H8aKKA+ln7l9x/Gj6WfuX3H8aKKA+ln7l9x/Gj6WfuX3H8aKKA+ln7l9x/Gj6WfuX3H8aKKCLi8UXIJA5W0v3n00UUUV//9k=">
            <a:hlinkClick r:id="rId3"/>
          </p:cNvPr>
          <p:cNvSpPr/>
          <p:nvPr/>
        </p:nvSpPr>
        <p:spPr>
          <a:xfrm>
            <a:off x="114300" y="-1576388"/>
            <a:ext cx="2152650" cy="329565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pic>
        <p:nvPicPr>
          <p:cNvPr id="857" name="Google Shape;857;p25"/>
          <p:cNvPicPr preferRelativeResize="0"/>
          <p:nvPr/>
        </p:nvPicPr>
        <p:blipFill rotWithShape="1">
          <a:blip r:embed="rId4">
            <a:alphaModFix/>
          </a:blip>
          <a:srcRect/>
          <a:stretch/>
        </p:blipFill>
        <p:spPr>
          <a:xfrm>
            <a:off x="1295400" y="3759702"/>
            <a:ext cx="2541587" cy="179228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862" name="Google Shape;862;p26"/>
          <p:cNvSpPr txBox="1"/>
          <p:nvPr/>
        </p:nvSpPr>
        <p:spPr>
          <a:xfrm>
            <a:off x="1254760" y="457200"/>
            <a:ext cx="6781800" cy="373948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a:solidFill>
                  <a:schemeClr val="dk1"/>
                </a:solidFill>
                <a:latin typeface="Cambria"/>
                <a:ea typeface="Cambria"/>
                <a:cs typeface="Cambria"/>
                <a:sym typeface="Cambria"/>
              </a:rPr>
              <a:t>Snack</a:t>
            </a:r>
            <a:endParaRPr/>
          </a:p>
          <a:p>
            <a:pPr marL="0" marR="0" lvl="0" indent="0" algn="l" rtl="0">
              <a:lnSpc>
                <a:spcPct val="150000"/>
              </a:lnSpc>
              <a:spcBef>
                <a:spcPts val="0"/>
              </a:spcBef>
              <a:spcAft>
                <a:spcPts val="0"/>
              </a:spcAft>
              <a:buNone/>
            </a:pPr>
            <a:endParaRPr sz="1800">
              <a:solidFill>
                <a:schemeClr val="dk1"/>
              </a:solidFill>
              <a:latin typeface="Cambria"/>
              <a:ea typeface="Cambria"/>
              <a:cs typeface="Cambria"/>
              <a:sym typeface="Cambria"/>
            </a:endParaRPr>
          </a:p>
          <a:p>
            <a:pPr marL="285750" marR="0" lvl="0" indent="-285750" algn="l" rtl="0">
              <a:lnSpc>
                <a:spcPct val="150000"/>
              </a:lnSpc>
              <a:spcBef>
                <a:spcPts val="0"/>
              </a:spcBef>
              <a:spcAft>
                <a:spcPts val="0"/>
              </a:spcAft>
              <a:buClr>
                <a:schemeClr val="dk1"/>
              </a:buClr>
              <a:buSzPts val="1800"/>
              <a:buFont typeface="Arial"/>
              <a:buChar char="•"/>
            </a:pPr>
            <a:r>
              <a:rPr lang="en-US" sz="1800">
                <a:solidFill>
                  <a:schemeClr val="dk1"/>
                </a:solidFill>
                <a:latin typeface="Cambria"/>
                <a:ea typeface="Cambria"/>
                <a:cs typeface="Cambria"/>
                <a:sym typeface="Cambria"/>
              </a:rPr>
              <a:t>We have a snack in the morning.</a:t>
            </a:r>
            <a:endParaRPr/>
          </a:p>
          <a:p>
            <a:pPr marL="285750" marR="0" lvl="0" indent="-285750" algn="l" rtl="0">
              <a:lnSpc>
                <a:spcPct val="150000"/>
              </a:lnSpc>
              <a:spcBef>
                <a:spcPts val="0"/>
              </a:spcBef>
              <a:spcAft>
                <a:spcPts val="0"/>
              </a:spcAft>
              <a:buClr>
                <a:schemeClr val="dk1"/>
              </a:buClr>
              <a:buSzPts val="1800"/>
              <a:buFont typeface="Arial"/>
              <a:buChar char="•"/>
            </a:pPr>
            <a:r>
              <a:rPr lang="en-US" sz="1800">
                <a:solidFill>
                  <a:schemeClr val="dk1"/>
                </a:solidFill>
                <a:latin typeface="Cambria"/>
                <a:ea typeface="Cambria"/>
                <a:cs typeface="Cambria"/>
                <a:sym typeface="Cambria"/>
              </a:rPr>
              <a:t>We don’t have a lot of time for snack.</a:t>
            </a:r>
            <a:endParaRPr/>
          </a:p>
          <a:p>
            <a:pPr marL="285750" marR="0" lvl="0" indent="-285750" algn="l" rtl="0">
              <a:lnSpc>
                <a:spcPct val="150000"/>
              </a:lnSpc>
              <a:spcBef>
                <a:spcPts val="0"/>
              </a:spcBef>
              <a:spcAft>
                <a:spcPts val="0"/>
              </a:spcAft>
              <a:buClr>
                <a:schemeClr val="dk1"/>
              </a:buClr>
              <a:buSzPts val="1800"/>
              <a:buFont typeface="Arial"/>
              <a:buChar char="•"/>
            </a:pPr>
            <a:r>
              <a:rPr lang="en-US" sz="1800">
                <a:solidFill>
                  <a:schemeClr val="dk1"/>
                </a:solidFill>
                <a:latin typeface="Cambria"/>
                <a:ea typeface="Cambria"/>
                <a:cs typeface="Cambria"/>
                <a:sym typeface="Cambria"/>
              </a:rPr>
              <a:t>Please send in only one snack a day and some water/juice.</a:t>
            </a:r>
            <a:endParaRPr/>
          </a:p>
          <a:p>
            <a:pPr marL="285750" marR="0" lvl="0" indent="-285750" algn="l" rtl="0">
              <a:lnSpc>
                <a:spcPct val="150000"/>
              </a:lnSpc>
              <a:spcBef>
                <a:spcPts val="0"/>
              </a:spcBef>
              <a:spcAft>
                <a:spcPts val="0"/>
              </a:spcAft>
              <a:buClr>
                <a:schemeClr val="dk1"/>
              </a:buClr>
              <a:buSzPts val="1800"/>
              <a:buFont typeface="Arial"/>
              <a:buChar char="•"/>
            </a:pPr>
            <a:r>
              <a:rPr lang="en-US" sz="1800">
                <a:solidFill>
                  <a:schemeClr val="dk1"/>
                </a:solidFill>
                <a:latin typeface="Cambria"/>
                <a:ea typeface="Cambria"/>
                <a:cs typeface="Cambria"/>
                <a:sym typeface="Cambria"/>
              </a:rPr>
              <a:t>No glass bottles please.</a:t>
            </a:r>
            <a:endParaRPr/>
          </a:p>
          <a:p>
            <a:pPr marL="285750" marR="0" lvl="0" indent="-285750" algn="l" rtl="0">
              <a:lnSpc>
                <a:spcPct val="150000"/>
              </a:lnSpc>
              <a:spcBef>
                <a:spcPts val="0"/>
              </a:spcBef>
              <a:spcAft>
                <a:spcPts val="0"/>
              </a:spcAft>
              <a:buClr>
                <a:schemeClr val="dk1"/>
              </a:buClr>
              <a:buSzPts val="1800"/>
              <a:buFont typeface="Arial"/>
              <a:buChar char="•"/>
            </a:pPr>
            <a:r>
              <a:rPr lang="en-US" sz="1800">
                <a:solidFill>
                  <a:schemeClr val="dk1"/>
                </a:solidFill>
                <a:latin typeface="Cambria"/>
                <a:ea typeface="Cambria"/>
                <a:cs typeface="Cambria"/>
                <a:sym typeface="Cambria"/>
              </a:rPr>
              <a:t>Healthy snacks make the children have a better, more focused day.</a:t>
            </a:r>
            <a:endParaRPr sz="1800">
              <a:solidFill>
                <a:schemeClr val="dk1"/>
              </a:solidFill>
              <a:latin typeface="Cambria"/>
              <a:ea typeface="Cambria"/>
              <a:cs typeface="Cambria"/>
              <a:sym typeface="Cambria"/>
            </a:endParaRPr>
          </a:p>
        </p:txBody>
      </p:sp>
      <p:pic>
        <p:nvPicPr>
          <p:cNvPr id="863" name="Google Shape;863;p26" descr="C:\Users\rrega\Appdata\Local\Temp\Content.IE5\57H2BN6Q\Healthy-Foods[1].jpg"/>
          <p:cNvPicPr preferRelativeResize="0"/>
          <p:nvPr/>
        </p:nvPicPr>
        <p:blipFill rotWithShape="1">
          <a:blip r:embed="rId3">
            <a:alphaModFix/>
          </a:blip>
          <a:srcRect/>
          <a:stretch/>
        </p:blipFill>
        <p:spPr>
          <a:xfrm>
            <a:off x="3276600" y="3750429"/>
            <a:ext cx="2027301" cy="233291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8" name="Google Shape;868;p27"/>
          <p:cNvSpPr txBox="1"/>
          <p:nvPr/>
        </p:nvSpPr>
        <p:spPr>
          <a:xfrm>
            <a:off x="1296811" y="1066800"/>
            <a:ext cx="6447342" cy="278537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a:solidFill>
                  <a:schemeClr val="dk1"/>
                </a:solidFill>
                <a:latin typeface="Cambria"/>
                <a:ea typeface="Cambria"/>
                <a:cs typeface="Cambria"/>
                <a:sym typeface="Cambria"/>
              </a:rPr>
              <a:t>Birthdays</a:t>
            </a:r>
            <a:endParaRPr/>
          </a:p>
          <a:p>
            <a:pPr marL="285750" marR="0" lvl="0" indent="-285750" algn="l" rtl="0">
              <a:lnSpc>
                <a:spcPct val="150000"/>
              </a:lnSpc>
              <a:spcBef>
                <a:spcPts val="0"/>
              </a:spcBef>
              <a:spcAft>
                <a:spcPts val="0"/>
              </a:spcAft>
              <a:buClr>
                <a:schemeClr val="dk1"/>
              </a:buClr>
              <a:buSzPts val="1800"/>
              <a:buFont typeface="Arial"/>
              <a:buChar char="•"/>
            </a:pPr>
            <a:r>
              <a:rPr lang="en-US" sz="1800">
                <a:solidFill>
                  <a:schemeClr val="dk1"/>
                </a:solidFill>
                <a:latin typeface="Cambria"/>
                <a:ea typeface="Cambria"/>
                <a:cs typeface="Cambria"/>
                <a:sym typeface="Cambria"/>
              </a:rPr>
              <a:t>We celebrate birthdays for any families who want to come in.</a:t>
            </a:r>
            <a:endParaRPr/>
          </a:p>
          <a:p>
            <a:pPr marL="285750" marR="0" lvl="0" indent="-285750" algn="l" rtl="0">
              <a:lnSpc>
                <a:spcPct val="150000"/>
              </a:lnSpc>
              <a:spcBef>
                <a:spcPts val="0"/>
              </a:spcBef>
              <a:spcAft>
                <a:spcPts val="0"/>
              </a:spcAft>
              <a:buClr>
                <a:schemeClr val="dk1"/>
              </a:buClr>
              <a:buSzPts val="1800"/>
              <a:buFont typeface="Arial"/>
              <a:buChar char="•"/>
            </a:pPr>
            <a:r>
              <a:rPr lang="en-US" sz="1800">
                <a:solidFill>
                  <a:schemeClr val="dk1"/>
                </a:solidFill>
                <a:latin typeface="Cambria"/>
                <a:ea typeface="Cambria"/>
                <a:cs typeface="Cambria"/>
                <a:sym typeface="Cambria"/>
              </a:rPr>
              <a:t>We do not do birthday snacks.</a:t>
            </a:r>
            <a:endParaRPr/>
          </a:p>
          <a:p>
            <a:pPr marL="285750" marR="0" lvl="0" indent="-285750" algn="l" rtl="0">
              <a:lnSpc>
                <a:spcPct val="150000"/>
              </a:lnSpc>
              <a:spcBef>
                <a:spcPts val="0"/>
              </a:spcBef>
              <a:spcAft>
                <a:spcPts val="0"/>
              </a:spcAft>
              <a:buClr>
                <a:schemeClr val="dk1"/>
              </a:buClr>
              <a:buSzPts val="1800"/>
              <a:buFont typeface="Arial"/>
              <a:buChar char="•"/>
            </a:pPr>
            <a:r>
              <a:rPr lang="en-US" sz="1800">
                <a:solidFill>
                  <a:schemeClr val="dk1"/>
                </a:solidFill>
                <a:latin typeface="Cambria"/>
                <a:ea typeface="Cambria"/>
                <a:cs typeface="Cambria"/>
                <a:sym typeface="Cambria"/>
              </a:rPr>
              <a:t>We have a family reader come in.</a:t>
            </a:r>
            <a:endParaRPr/>
          </a:p>
          <a:p>
            <a:pPr marL="285750" marR="0" lvl="0" indent="-285750" algn="l" rtl="0">
              <a:lnSpc>
                <a:spcPct val="150000"/>
              </a:lnSpc>
              <a:spcBef>
                <a:spcPts val="0"/>
              </a:spcBef>
              <a:spcAft>
                <a:spcPts val="0"/>
              </a:spcAft>
              <a:buClr>
                <a:schemeClr val="dk1"/>
              </a:buClr>
              <a:buSzPts val="1800"/>
              <a:buFont typeface="Arial"/>
              <a:buChar char="•"/>
            </a:pPr>
            <a:r>
              <a:rPr lang="en-US" sz="1800">
                <a:solidFill>
                  <a:schemeClr val="dk1"/>
                </a:solidFill>
                <a:latin typeface="Cambria"/>
                <a:ea typeface="Cambria"/>
                <a:cs typeface="Cambria"/>
                <a:sym typeface="Cambria"/>
              </a:rPr>
              <a:t>We can do a birthday craft, if you’d like.</a:t>
            </a:r>
            <a:endParaRPr/>
          </a:p>
          <a:p>
            <a:pPr marL="285750" marR="0" lvl="0" indent="-285750" algn="l" rtl="0">
              <a:lnSpc>
                <a:spcPct val="150000"/>
              </a:lnSpc>
              <a:spcBef>
                <a:spcPts val="0"/>
              </a:spcBef>
              <a:spcAft>
                <a:spcPts val="0"/>
              </a:spcAft>
              <a:buClr>
                <a:schemeClr val="dk1"/>
              </a:buClr>
              <a:buSzPts val="1800"/>
              <a:buFont typeface="Arial"/>
              <a:buChar char="•"/>
            </a:pPr>
            <a:r>
              <a:rPr lang="en-US" sz="1800">
                <a:solidFill>
                  <a:schemeClr val="dk1"/>
                </a:solidFill>
                <a:latin typeface="Cambria"/>
                <a:ea typeface="Cambria"/>
                <a:cs typeface="Cambria"/>
                <a:sym typeface="Cambria"/>
              </a:rPr>
              <a:t>We make birthday books!</a:t>
            </a:r>
            <a:endParaRPr sz="1800">
              <a:solidFill>
                <a:schemeClr val="dk1"/>
              </a:solidFill>
              <a:latin typeface="Cambria"/>
              <a:ea typeface="Cambria"/>
              <a:cs typeface="Cambria"/>
              <a:sym typeface="Cambria"/>
            </a:endParaRPr>
          </a:p>
        </p:txBody>
      </p:sp>
      <p:pic>
        <p:nvPicPr>
          <p:cNvPr id="869" name="Google Shape;869;p27" descr="C:\Users\rrega\Appdata\Local\Temp\Content.IE5\57H2BN6Q\happy_birthday_by_einstud-d39i2m9[1].jpg"/>
          <p:cNvPicPr preferRelativeResize="0"/>
          <p:nvPr/>
        </p:nvPicPr>
        <p:blipFill rotWithShape="1">
          <a:blip r:embed="rId3">
            <a:alphaModFix/>
          </a:blip>
          <a:srcRect/>
          <a:stretch/>
        </p:blipFill>
        <p:spPr>
          <a:xfrm>
            <a:off x="3276600" y="3867418"/>
            <a:ext cx="2343912" cy="234391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874" name="Google Shape;874;p28"/>
          <p:cNvSpPr txBox="1"/>
          <p:nvPr/>
        </p:nvSpPr>
        <p:spPr>
          <a:xfrm>
            <a:off x="822619" y="1066799"/>
            <a:ext cx="7421968" cy="3647152"/>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None/>
            </a:pPr>
            <a:r>
              <a:rPr lang="en-US" sz="2800">
                <a:solidFill>
                  <a:schemeClr val="dk1"/>
                </a:solidFill>
                <a:latin typeface="Cambria"/>
                <a:ea typeface="Cambria"/>
                <a:cs typeface="Cambria"/>
                <a:sym typeface="Cambria"/>
              </a:rPr>
              <a:t>Behavior</a:t>
            </a:r>
            <a:endParaRPr/>
          </a:p>
          <a:p>
            <a:pPr marL="285750" marR="0" lvl="0" indent="-285750" algn="l" rtl="0">
              <a:lnSpc>
                <a:spcPct val="150000"/>
              </a:lnSpc>
              <a:spcBef>
                <a:spcPts val="0"/>
              </a:spcBef>
              <a:spcAft>
                <a:spcPts val="0"/>
              </a:spcAft>
              <a:buClr>
                <a:schemeClr val="dk1"/>
              </a:buClr>
              <a:buSzPts val="1800"/>
              <a:buFont typeface="Arial"/>
              <a:buChar char="•"/>
            </a:pPr>
            <a:r>
              <a:rPr lang="en-US" sz="1800">
                <a:solidFill>
                  <a:schemeClr val="dk1"/>
                </a:solidFill>
                <a:latin typeface="Cambria"/>
                <a:ea typeface="Cambria"/>
                <a:cs typeface="Cambria"/>
                <a:sym typeface="Cambria"/>
              </a:rPr>
              <a:t>Behavior is very important in order for our students to learn and grow.</a:t>
            </a:r>
            <a:endParaRPr/>
          </a:p>
          <a:p>
            <a:pPr marL="285750" marR="0" lvl="0" indent="-285750" algn="l" rtl="0">
              <a:lnSpc>
                <a:spcPct val="150000"/>
              </a:lnSpc>
              <a:spcBef>
                <a:spcPts val="0"/>
              </a:spcBef>
              <a:spcAft>
                <a:spcPts val="0"/>
              </a:spcAft>
              <a:buClr>
                <a:schemeClr val="dk1"/>
              </a:buClr>
              <a:buSzPts val="1800"/>
              <a:buFont typeface="Arial"/>
              <a:buChar char="•"/>
            </a:pPr>
            <a:r>
              <a:rPr lang="en-US" sz="1800">
                <a:solidFill>
                  <a:schemeClr val="dk1"/>
                </a:solidFill>
                <a:latin typeface="Cambria"/>
                <a:ea typeface="Cambria"/>
                <a:cs typeface="Cambria"/>
                <a:sym typeface="Cambria"/>
              </a:rPr>
              <a:t>We use a behavior chart to monitor how our day is going.</a:t>
            </a:r>
            <a:endParaRPr/>
          </a:p>
          <a:p>
            <a:pPr marL="285750" marR="0" lvl="0" indent="-285750" algn="l" rtl="0">
              <a:lnSpc>
                <a:spcPct val="150000"/>
              </a:lnSpc>
              <a:spcBef>
                <a:spcPts val="0"/>
              </a:spcBef>
              <a:spcAft>
                <a:spcPts val="0"/>
              </a:spcAft>
              <a:buClr>
                <a:schemeClr val="dk1"/>
              </a:buClr>
              <a:buSzPts val="1800"/>
              <a:buFont typeface="Arial"/>
              <a:buChar char="•"/>
            </a:pPr>
            <a:r>
              <a:rPr lang="en-US" sz="1800">
                <a:solidFill>
                  <a:schemeClr val="dk1"/>
                </a:solidFill>
                <a:latin typeface="Cambria"/>
                <a:ea typeface="Cambria"/>
                <a:cs typeface="Cambria"/>
                <a:sym typeface="Cambria"/>
              </a:rPr>
              <a:t>Children have the opportunity to all start their day “Ready to Learn”.</a:t>
            </a:r>
            <a:endParaRPr/>
          </a:p>
          <a:p>
            <a:pPr marL="285750" marR="0" lvl="0" indent="-285750" algn="l" rtl="0">
              <a:lnSpc>
                <a:spcPct val="150000"/>
              </a:lnSpc>
              <a:spcBef>
                <a:spcPts val="0"/>
              </a:spcBef>
              <a:spcAft>
                <a:spcPts val="0"/>
              </a:spcAft>
              <a:buClr>
                <a:schemeClr val="dk1"/>
              </a:buClr>
              <a:buSzPts val="1800"/>
              <a:buFont typeface="Arial"/>
              <a:buChar char="•"/>
            </a:pPr>
            <a:r>
              <a:rPr lang="en-US" sz="1800">
                <a:solidFill>
                  <a:schemeClr val="dk1"/>
                </a:solidFill>
                <a:latin typeface="Cambria"/>
                <a:ea typeface="Cambria"/>
                <a:cs typeface="Cambria"/>
                <a:sym typeface="Cambria"/>
              </a:rPr>
              <a:t>According to their behavior, they can move up or down the chart.</a:t>
            </a:r>
            <a:endParaRPr/>
          </a:p>
          <a:p>
            <a:pPr marL="285750" marR="0" lvl="0" indent="-285750" algn="l" rtl="0">
              <a:lnSpc>
                <a:spcPct val="150000"/>
              </a:lnSpc>
              <a:spcBef>
                <a:spcPts val="0"/>
              </a:spcBef>
              <a:spcAft>
                <a:spcPts val="0"/>
              </a:spcAft>
              <a:buClr>
                <a:schemeClr val="dk1"/>
              </a:buClr>
              <a:buSzPts val="1800"/>
              <a:buFont typeface="Arial"/>
              <a:buChar char="•"/>
            </a:pPr>
            <a:r>
              <a:rPr lang="en-US" sz="1800">
                <a:solidFill>
                  <a:schemeClr val="dk1"/>
                </a:solidFill>
                <a:latin typeface="Cambria"/>
                <a:ea typeface="Cambria"/>
                <a:cs typeface="Cambria"/>
                <a:sym typeface="Cambria"/>
              </a:rPr>
              <a:t>If they move up, they are working hard and listening.</a:t>
            </a:r>
            <a:endParaRPr/>
          </a:p>
          <a:p>
            <a:pPr marL="285750" marR="0" lvl="0" indent="-285750" algn="l" rtl="0">
              <a:lnSpc>
                <a:spcPct val="150000"/>
              </a:lnSpc>
              <a:spcBef>
                <a:spcPts val="0"/>
              </a:spcBef>
              <a:spcAft>
                <a:spcPts val="0"/>
              </a:spcAft>
              <a:buClr>
                <a:schemeClr val="dk1"/>
              </a:buClr>
              <a:buSzPts val="1800"/>
              <a:buFont typeface="Arial"/>
              <a:buChar char="•"/>
            </a:pPr>
            <a:r>
              <a:rPr lang="en-US" sz="1800">
                <a:solidFill>
                  <a:schemeClr val="dk1"/>
                </a:solidFill>
                <a:latin typeface="Cambria"/>
                <a:ea typeface="Cambria"/>
                <a:cs typeface="Cambria"/>
                <a:sym typeface="Cambria"/>
              </a:rPr>
              <a:t>If they move down, they are in need of reminders or refocusing.</a:t>
            </a:r>
            <a:endParaRPr/>
          </a:p>
          <a:p>
            <a:pPr marL="285750" marR="0" lvl="0" indent="-285750" algn="l" rtl="0">
              <a:lnSpc>
                <a:spcPct val="150000"/>
              </a:lnSpc>
              <a:spcBef>
                <a:spcPts val="0"/>
              </a:spcBef>
              <a:spcAft>
                <a:spcPts val="0"/>
              </a:spcAft>
              <a:buClr>
                <a:schemeClr val="dk1"/>
              </a:buClr>
              <a:buSzPts val="1800"/>
              <a:buFont typeface="Arial"/>
              <a:buChar char="•"/>
            </a:pPr>
            <a:r>
              <a:rPr lang="en-US" sz="1800">
                <a:solidFill>
                  <a:schemeClr val="dk1"/>
                </a:solidFill>
                <a:latin typeface="Cambria"/>
                <a:ea typeface="Cambria"/>
                <a:cs typeface="Cambria"/>
                <a:sym typeface="Cambria"/>
              </a:rPr>
              <a:t>Children always have the opportunity to improve their day. </a:t>
            </a:r>
            <a:endParaRPr sz="1800">
              <a:solidFill>
                <a:schemeClr val="dk1"/>
              </a:solidFill>
              <a:latin typeface="Cambria"/>
              <a:ea typeface="Cambria"/>
              <a:cs typeface="Cambria"/>
              <a:sym typeface="Cambria"/>
            </a:endParaRPr>
          </a:p>
        </p:txBody>
      </p:sp>
      <p:sp>
        <p:nvSpPr>
          <p:cNvPr id="875" name="Google Shape;875;p28"/>
          <p:cNvSpPr/>
          <p:nvPr/>
        </p:nvSpPr>
        <p:spPr>
          <a:xfrm>
            <a:off x="4454019" y="3244334"/>
            <a:ext cx="23596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mbria"/>
                <a:ea typeface="Cambria"/>
                <a:cs typeface="Cambria"/>
                <a:sym typeface="Cambria"/>
              </a:rPr>
              <a:t> </a:t>
            </a:r>
            <a:endParaRPr/>
          </a:p>
        </p:txBody>
      </p:sp>
      <p:sp>
        <p:nvSpPr>
          <p:cNvPr id="876" name="Google Shape;876;p28"/>
          <p:cNvSpPr/>
          <p:nvPr/>
        </p:nvSpPr>
        <p:spPr>
          <a:xfrm>
            <a:off x="4454019" y="3244334"/>
            <a:ext cx="23596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mbria"/>
                <a:ea typeface="Cambria"/>
                <a:cs typeface="Cambria"/>
                <a:sym typeface="Cambria"/>
              </a:rPr>
              <a:t>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Google Shape;881;p29"/>
          <p:cNvSpPr txBox="1"/>
          <p:nvPr/>
        </p:nvSpPr>
        <p:spPr>
          <a:xfrm>
            <a:off x="1069421" y="4800600"/>
            <a:ext cx="6926498"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i="1">
                <a:solidFill>
                  <a:schemeClr val="dk1"/>
                </a:solidFill>
                <a:latin typeface="Cambria"/>
                <a:ea typeface="Cambria"/>
                <a:cs typeface="Cambria"/>
                <a:sym typeface="Cambria"/>
              </a:rPr>
              <a:t>If parents want to give their children a gift, the best thing they can do is to teach their children to love challenges, be intrigued by mistakes, enjoy effort, and keep on learning.  That way, their children don’t have to be slaves of praise.  They will have a lifelong way to build and repair their own confidence. </a:t>
            </a:r>
            <a:endParaRPr/>
          </a:p>
          <a:p>
            <a:pPr marL="0" marR="0" lvl="0" indent="0" algn="r" rtl="0">
              <a:spcBef>
                <a:spcPts val="0"/>
              </a:spcBef>
              <a:spcAft>
                <a:spcPts val="0"/>
              </a:spcAft>
              <a:buNone/>
            </a:pPr>
            <a:r>
              <a:rPr lang="en-US" sz="1200">
                <a:solidFill>
                  <a:schemeClr val="dk1"/>
                </a:solidFill>
                <a:latin typeface="Cambria"/>
                <a:ea typeface="Cambria"/>
                <a:cs typeface="Cambria"/>
                <a:sym typeface="Cambria"/>
              </a:rPr>
              <a:t>~Carol Dweck (Psychologist)</a:t>
            </a:r>
            <a:endParaRPr sz="1200">
              <a:solidFill>
                <a:schemeClr val="dk1"/>
              </a:solidFill>
              <a:latin typeface="Cambria"/>
              <a:ea typeface="Cambria"/>
              <a:cs typeface="Cambria"/>
              <a:sym typeface="Cambria"/>
            </a:endParaRPr>
          </a:p>
        </p:txBody>
      </p:sp>
      <p:sp>
        <p:nvSpPr>
          <p:cNvPr id="882" name="Google Shape;882;p29"/>
          <p:cNvSpPr/>
          <p:nvPr/>
        </p:nvSpPr>
        <p:spPr>
          <a:xfrm>
            <a:off x="820500" y="1447800"/>
            <a:ext cx="7160179" cy="3293209"/>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600"/>
              <a:buFont typeface="Arial"/>
              <a:buChar char="•"/>
            </a:pPr>
            <a:r>
              <a:rPr lang="en-US" sz="1600" b="1">
                <a:solidFill>
                  <a:schemeClr val="dk1"/>
                </a:solidFill>
                <a:latin typeface="Cambria"/>
                <a:ea typeface="Cambria"/>
                <a:cs typeface="Cambria"/>
                <a:sym typeface="Cambria"/>
              </a:rPr>
              <a:t>Establishing high expectations</a:t>
            </a:r>
            <a:r>
              <a:rPr lang="en-US" sz="1600">
                <a:solidFill>
                  <a:schemeClr val="dk1"/>
                </a:solidFill>
                <a:latin typeface="Cambria"/>
                <a:ea typeface="Cambria"/>
                <a:cs typeface="Cambria"/>
                <a:sym typeface="Cambria"/>
              </a:rPr>
              <a:t>- Let your child know you believe in his ability to meet challenges. Focus on the actions that can be taken to improve. </a:t>
            </a:r>
            <a:endParaRPr/>
          </a:p>
          <a:p>
            <a:pPr marL="285750" marR="0" lvl="0" indent="-285750" algn="l" rtl="0">
              <a:spcBef>
                <a:spcPts val="0"/>
              </a:spcBef>
              <a:spcAft>
                <a:spcPts val="0"/>
              </a:spcAft>
              <a:buClr>
                <a:schemeClr val="dk1"/>
              </a:buClr>
              <a:buSzPts val="1600"/>
              <a:buFont typeface="Arial"/>
              <a:buChar char="•"/>
            </a:pPr>
            <a:r>
              <a:rPr lang="en-US" sz="1600" b="1">
                <a:solidFill>
                  <a:schemeClr val="dk1"/>
                </a:solidFill>
                <a:latin typeface="Cambria"/>
                <a:ea typeface="Cambria"/>
                <a:cs typeface="Cambria"/>
                <a:sym typeface="Cambria"/>
              </a:rPr>
              <a:t>Creating a risk free learning zone</a:t>
            </a:r>
            <a:r>
              <a:rPr lang="en-US" sz="1600">
                <a:solidFill>
                  <a:schemeClr val="dk1"/>
                </a:solidFill>
                <a:latin typeface="Cambria"/>
                <a:ea typeface="Cambria"/>
                <a:cs typeface="Cambria"/>
                <a:sym typeface="Cambria"/>
              </a:rPr>
              <a:t>- Make it clear mistakes are to be expected and we can learn from them. </a:t>
            </a:r>
            <a:endParaRPr/>
          </a:p>
          <a:p>
            <a:pPr marL="285750" marR="0" lvl="0" indent="-285750" algn="l" rtl="0">
              <a:spcBef>
                <a:spcPts val="0"/>
              </a:spcBef>
              <a:spcAft>
                <a:spcPts val="0"/>
              </a:spcAft>
              <a:buClr>
                <a:schemeClr val="dk1"/>
              </a:buClr>
              <a:buSzPts val="1600"/>
              <a:buFont typeface="Arial"/>
              <a:buChar char="•"/>
            </a:pPr>
            <a:r>
              <a:rPr lang="en-US" sz="1600" b="1">
                <a:solidFill>
                  <a:schemeClr val="dk1"/>
                </a:solidFill>
                <a:latin typeface="Cambria"/>
                <a:ea typeface="Cambria"/>
                <a:cs typeface="Cambria"/>
                <a:sym typeface="Cambria"/>
              </a:rPr>
              <a:t>Giving feedback that focuses on process</a:t>
            </a:r>
            <a:r>
              <a:rPr lang="en-US" sz="1600">
                <a:solidFill>
                  <a:schemeClr val="dk1"/>
                </a:solidFill>
                <a:latin typeface="Cambria"/>
                <a:ea typeface="Cambria"/>
                <a:cs typeface="Cambria"/>
                <a:sym typeface="Cambria"/>
              </a:rPr>
              <a:t>- Discuss the things your child can control, like his effort, challenge-seeking, persistence, and good strategies--not on his/her personal traits or abilities. Avoid praising children for their "smartness," and instead help them understand the importance of their own actions in achieving success. </a:t>
            </a:r>
            <a:endParaRPr/>
          </a:p>
          <a:p>
            <a:pPr marL="285750" marR="0" lvl="0" indent="-285750" algn="l" rtl="0">
              <a:spcBef>
                <a:spcPts val="0"/>
              </a:spcBef>
              <a:spcAft>
                <a:spcPts val="0"/>
              </a:spcAft>
              <a:buClr>
                <a:schemeClr val="dk1"/>
              </a:buClr>
              <a:buSzPts val="1600"/>
              <a:buFont typeface="Arial"/>
              <a:buChar char="•"/>
            </a:pPr>
            <a:r>
              <a:rPr lang="en-US" sz="1600" b="1">
                <a:solidFill>
                  <a:schemeClr val="dk1"/>
                </a:solidFill>
                <a:latin typeface="Cambria"/>
                <a:ea typeface="Cambria"/>
                <a:cs typeface="Cambria"/>
                <a:sym typeface="Cambria"/>
              </a:rPr>
              <a:t>Providing frequent reminders to  your child that the mind is malleable</a:t>
            </a:r>
            <a:r>
              <a:rPr lang="en-US" sz="1600">
                <a:solidFill>
                  <a:schemeClr val="dk1"/>
                </a:solidFill>
                <a:latin typeface="Cambria"/>
                <a:ea typeface="Cambria"/>
                <a:cs typeface="Cambria"/>
                <a:sym typeface="Cambria"/>
              </a:rPr>
              <a:t>- Let your child know that when he is practicing hard things his brain is forming new connections. Instead of feeling dumb when he struggles, he will learn to "feel" those connections growing.</a:t>
            </a:r>
            <a:endParaRPr/>
          </a:p>
        </p:txBody>
      </p:sp>
      <p:sp>
        <p:nvSpPr>
          <p:cNvPr id="883" name="Google Shape;883;p29"/>
          <p:cNvSpPr/>
          <p:nvPr/>
        </p:nvSpPr>
        <p:spPr>
          <a:xfrm>
            <a:off x="1137920" y="228600"/>
            <a:ext cx="7010400" cy="107721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a:solidFill>
                  <a:schemeClr val="dk1"/>
                </a:solidFill>
                <a:latin typeface="Cambria"/>
                <a:ea typeface="Cambria"/>
                <a:cs typeface="Cambria"/>
                <a:sym typeface="Cambria"/>
              </a:rPr>
              <a:t>How Can You Help Strengthen the Home/School Connection?</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14"/>
          <p:cNvSpPr txBox="1">
            <a:spLocks noGrp="1"/>
          </p:cNvSpPr>
          <p:nvPr>
            <p:ph type="title"/>
          </p:nvPr>
        </p:nvSpPr>
        <p:spPr>
          <a:xfrm>
            <a:off x="1146850" y="675985"/>
            <a:ext cx="6850200" cy="9117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4000"/>
              <a:buFont typeface="Arial"/>
              <a:buNone/>
            </a:pPr>
            <a:r>
              <a:rPr lang="en-US" sz="4000"/>
              <a:t>Guiding Principles of our Teaching and Curriculum </a:t>
            </a:r>
            <a:endParaRPr sz="4000" b="0" i="0" u="none" strike="noStrike" cap="none">
              <a:solidFill>
                <a:schemeClr val="dk1"/>
              </a:solidFill>
              <a:latin typeface="Cambria"/>
              <a:ea typeface="Cambria"/>
              <a:cs typeface="Cambria"/>
              <a:sym typeface="Cambria"/>
            </a:endParaRPr>
          </a:p>
        </p:txBody>
      </p:sp>
      <p:sp>
        <p:nvSpPr>
          <p:cNvPr id="775" name="Google Shape;775;p14"/>
          <p:cNvSpPr txBox="1">
            <a:spLocks noGrp="1"/>
          </p:cNvSpPr>
          <p:nvPr>
            <p:ph type="body" idx="1"/>
          </p:nvPr>
        </p:nvSpPr>
        <p:spPr>
          <a:xfrm>
            <a:off x="1146429" y="1485901"/>
            <a:ext cx="6851142" cy="4152901"/>
          </a:xfrm>
          <a:prstGeom prst="rect">
            <a:avLst/>
          </a:prstGeom>
          <a:noFill/>
          <a:ln>
            <a:noFill/>
          </a:ln>
        </p:spPr>
        <p:txBody>
          <a:bodyPr spcFirstLastPara="1" wrap="square" lIns="91425" tIns="45700" rIns="91425" bIns="45700" anchor="t" anchorCtr="0">
            <a:noAutofit/>
          </a:bodyPr>
          <a:lstStyle/>
          <a:p>
            <a:pPr marL="45720" marR="0" lvl="0" indent="0" algn="l" rtl="0">
              <a:lnSpc>
                <a:spcPct val="100000"/>
              </a:lnSpc>
              <a:spcBef>
                <a:spcPts val="0"/>
              </a:spcBef>
              <a:spcAft>
                <a:spcPts val="0"/>
              </a:spcAft>
              <a:buClr>
                <a:srgbClr val="3F3F3F"/>
              </a:buClr>
              <a:buSzPts val="2000"/>
              <a:buFont typeface="Arial"/>
              <a:buNone/>
            </a:pPr>
            <a:endParaRPr/>
          </a:p>
          <a:p>
            <a:pPr marL="274320" marR="0" lvl="0" indent="-228600" algn="l" rtl="0">
              <a:lnSpc>
                <a:spcPct val="100000"/>
              </a:lnSpc>
              <a:spcBef>
                <a:spcPts val="1800"/>
              </a:spcBef>
              <a:spcAft>
                <a:spcPts val="0"/>
              </a:spcAft>
              <a:buClr>
                <a:srgbClr val="3F3F3F"/>
              </a:buClr>
              <a:buSzPts val="2000"/>
              <a:buFont typeface="Noto Sans Symbols"/>
              <a:buChar char="✓"/>
            </a:pPr>
            <a:r>
              <a:rPr lang="en-US"/>
              <a:t>We let kids know what is expected of them and the very next steps toward improvement by using exemplars, rubrics and student checklists with students.</a:t>
            </a:r>
            <a:endParaRPr/>
          </a:p>
          <a:p>
            <a:pPr marL="274320" marR="0" lvl="0" indent="-228600" algn="l" rtl="0">
              <a:lnSpc>
                <a:spcPct val="100000"/>
              </a:lnSpc>
              <a:spcBef>
                <a:spcPts val="1800"/>
              </a:spcBef>
              <a:spcAft>
                <a:spcPts val="0"/>
              </a:spcAft>
              <a:buClr>
                <a:srgbClr val="3F3F3F"/>
              </a:buClr>
              <a:buSzPts val="2000"/>
              <a:buFont typeface="Noto Sans Symbols"/>
              <a:buChar char="✓"/>
            </a:pPr>
            <a:r>
              <a:rPr lang="en-US"/>
              <a:t>We emphasize the WHY, explain the WHAT and teach the HOW explicitly and clearly for every lesson.</a:t>
            </a:r>
            <a:endParaRPr/>
          </a:p>
          <a:p>
            <a:pPr marL="274320" marR="0" lvl="0" indent="-228600" algn="l" rtl="0">
              <a:lnSpc>
                <a:spcPct val="100000"/>
              </a:lnSpc>
              <a:spcBef>
                <a:spcPts val="1800"/>
              </a:spcBef>
              <a:spcAft>
                <a:spcPts val="0"/>
              </a:spcAft>
              <a:buClr>
                <a:srgbClr val="3F3F3F"/>
              </a:buClr>
              <a:buSzPts val="2000"/>
              <a:buFont typeface="Noto Sans Symbols"/>
              <a:buChar char="✓"/>
            </a:pPr>
            <a:r>
              <a:rPr lang="en-US"/>
              <a:t>We bring joy to all academic experiences.</a:t>
            </a:r>
            <a:endParaRPr/>
          </a:p>
          <a:p>
            <a:pPr marL="274320" marR="0" lvl="0" indent="-228600" algn="l" rtl="0">
              <a:lnSpc>
                <a:spcPct val="100000"/>
              </a:lnSpc>
              <a:spcBef>
                <a:spcPts val="1800"/>
              </a:spcBef>
              <a:spcAft>
                <a:spcPts val="0"/>
              </a:spcAft>
              <a:buClr>
                <a:srgbClr val="3F3F3F"/>
              </a:buClr>
              <a:buSzPts val="2000"/>
              <a:buFont typeface="Noto Sans Symbols"/>
              <a:buChar char="✓"/>
            </a:pPr>
            <a:r>
              <a:rPr lang="en-US"/>
              <a:t>We challenge students and support their individual needs.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pic>
        <p:nvPicPr>
          <p:cNvPr id="780" name="Google Shape;780;p15"/>
          <p:cNvPicPr preferRelativeResize="0"/>
          <p:nvPr/>
        </p:nvPicPr>
        <p:blipFill rotWithShape="1">
          <a:blip r:embed="rId3">
            <a:alphaModFix/>
          </a:blip>
          <a:srcRect/>
          <a:stretch/>
        </p:blipFill>
        <p:spPr>
          <a:xfrm>
            <a:off x="1143000" y="381000"/>
            <a:ext cx="6680200" cy="50101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Google Shape;785;p16"/>
          <p:cNvSpPr txBox="1"/>
          <p:nvPr/>
        </p:nvSpPr>
        <p:spPr>
          <a:xfrm>
            <a:off x="1376950" y="506275"/>
            <a:ext cx="6493500" cy="4536900"/>
          </a:xfrm>
          <a:prstGeom prst="rect">
            <a:avLst/>
          </a:prstGeom>
          <a:solidFill>
            <a:srgbClr val="FFFFFF"/>
          </a:solid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US" sz="2800"/>
              <a:t>What does Reading Look Like in </a:t>
            </a:r>
            <a:endParaRPr sz="2800"/>
          </a:p>
          <a:p>
            <a:pPr marL="1828800" lvl="0" indent="0" algn="l" rtl="0">
              <a:spcBef>
                <a:spcPts val="0"/>
              </a:spcBef>
              <a:spcAft>
                <a:spcPts val="0"/>
              </a:spcAft>
              <a:buNone/>
            </a:pPr>
            <a:r>
              <a:rPr lang="en-US" sz="2800"/>
              <a:t>Kindergarten?</a:t>
            </a:r>
            <a:endParaRPr sz="2800"/>
          </a:p>
          <a:p>
            <a:pPr marL="1828800" lvl="0" indent="0" algn="l" rtl="0">
              <a:spcBef>
                <a:spcPts val="0"/>
              </a:spcBef>
              <a:spcAft>
                <a:spcPts val="0"/>
              </a:spcAft>
              <a:buNone/>
            </a:pPr>
            <a:endParaRPr sz="1800"/>
          </a:p>
          <a:p>
            <a:pPr marL="0" lvl="0" indent="0" algn="l" rtl="0">
              <a:spcBef>
                <a:spcPts val="0"/>
              </a:spcBef>
              <a:spcAft>
                <a:spcPts val="0"/>
              </a:spcAft>
              <a:buNone/>
            </a:pPr>
            <a:r>
              <a:rPr lang="en-US" sz="2400"/>
              <a:t>Throughout the day children participate in a variety of different reading experiences.</a:t>
            </a:r>
            <a:endParaRPr sz="2400"/>
          </a:p>
          <a:p>
            <a:pPr marL="0" lvl="0" indent="0" algn="l" rtl="0">
              <a:spcBef>
                <a:spcPts val="0"/>
              </a:spcBef>
              <a:spcAft>
                <a:spcPts val="0"/>
              </a:spcAft>
              <a:buNone/>
            </a:pPr>
            <a:endParaRPr sz="2400"/>
          </a:p>
          <a:p>
            <a:pPr marL="457200" lvl="0" indent="-381000" algn="l" rtl="0">
              <a:spcBef>
                <a:spcPts val="0"/>
              </a:spcBef>
              <a:spcAft>
                <a:spcPts val="0"/>
              </a:spcAft>
              <a:buSzPts val="2400"/>
              <a:buChar char="●"/>
            </a:pPr>
            <a:r>
              <a:rPr lang="en-US" sz="2400"/>
              <a:t>Read Aloud- vocabulary, comprehension</a:t>
            </a:r>
            <a:endParaRPr sz="2400"/>
          </a:p>
          <a:p>
            <a:pPr marL="457200" lvl="0" indent="-381000" algn="l" rtl="0">
              <a:spcBef>
                <a:spcPts val="0"/>
              </a:spcBef>
              <a:spcAft>
                <a:spcPts val="0"/>
              </a:spcAft>
              <a:buSzPts val="2400"/>
              <a:buChar char="●"/>
            </a:pPr>
            <a:r>
              <a:rPr lang="en-US" sz="2400"/>
              <a:t>Shared Reading- word work, fluency</a:t>
            </a:r>
            <a:endParaRPr sz="2400"/>
          </a:p>
          <a:p>
            <a:pPr marL="457200" lvl="0" indent="-381000" algn="l" rtl="0">
              <a:spcBef>
                <a:spcPts val="0"/>
              </a:spcBef>
              <a:spcAft>
                <a:spcPts val="0"/>
              </a:spcAft>
              <a:buSzPts val="2400"/>
              <a:buChar char="●"/>
            </a:pPr>
            <a:r>
              <a:rPr lang="en-US" sz="2400"/>
              <a:t>Guided and Independent Reading- strategy instruction and  practice</a:t>
            </a:r>
            <a:endParaRPr sz="2400"/>
          </a:p>
          <a:p>
            <a:pPr marL="457200" lvl="0" indent="-381000" algn="l" rtl="0">
              <a:spcBef>
                <a:spcPts val="0"/>
              </a:spcBef>
              <a:spcAft>
                <a:spcPts val="0"/>
              </a:spcAft>
              <a:buSzPts val="2400"/>
              <a:buChar char="●"/>
            </a:pPr>
            <a:r>
              <a:rPr lang="en-US" sz="2400"/>
              <a:t>Phonics- Teachers College Phonics</a:t>
            </a:r>
            <a:endParaRPr sz="2400"/>
          </a:p>
          <a:p>
            <a:pPr marL="0" lvl="0" indent="0" algn="l" rtl="0">
              <a:spcBef>
                <a:spcPts val="0"/>
              </a:spcBef>
              <a:spcAft>
                <a:spcPts val="0"/>
              </a:spcAft>
              <a:buNone/>
            </a:pPr>
            <a:endParaRPr sz="2800"/>
          </a:p>
        </p:txBody>
      </p:sp>
      <p:pic>
        <p:nvPicPr>
          <p:cNvPr id="786" name="Google Shape;786;p16"/>
          <p:cNvPicPr preferRelativeResize="0"/>
          <p:nvPr/>
        </p:nvPicPr>
        <p:blipFill rotWithShape="1">
          <a:blip r:embed="rId3">
            <a:alphaModFix/>
          </a:blip>
          <a:srcRect/>
          <a:stretch/>
        </p:blipFill>
        <p:spPr>
          <a:xfrm>
            <a:off x="6900275" y="4087400"/>
            <a:ext cx="1571625" cy="222023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pic>
        <p:nvPicPr>
          <p:cNvPr id="791" name="Google Shape;791;p17"/>
          <p:cNvPicPr preferRelativeResize="0"/>
          <p:nvPr/>
        </p:nvPicPr>
        <p:blipFill rotWithShape="1">
          <a:blip r:embed="rId3">
            <a:alphaModFix/>
          </a:blip>
          <a:srcRect/>
          <a:stretch/>
        </p:blipFill>
        <p:spPr>
          <a:xfrm>
            <a:off x="930728" y="457200"/>
            <a:ext cx="6765471" cy="49149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p18"/>
          <p:cNvSpPr txBox="1">
            <a:spLocks noGrp="1"/>
          </p:cNvSpPr>
          <p:nvPr>
            <p:ph type="title"/>
          </p:nvPr>
        </p:nvSpPr>
        <p:spPr>
          <a:xfrm>
            <a:off x="1143000" y="152400"/>
            <a:ext cx="6850298" cy="855134"/>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4000"/>
              <a:buFont typeface="Arial"/>
              <a:buNone/>
            </a:pPr>
            <a:r>
              <a:rPr lang="en-US" sz="4000" b="0" i="0" u="none" strike="noStrike" cap="none">
                <a:solidFill>
                  <a:schemeClr val="dk1"/>
                </a:solidFill>
                <a:latin typeface="Cambria"/>
                <a:ea typeface="Cambria"/>
                <a:cs typeface="Cambria"/>
                <a:sym typeface="Cambria"/>
              </a:rPr>
              <a:t>ELA Curriculum Units of Study</a:t>
            </a:r>
            <a:endParaRPr sz="4000" b="0" i="0" u="none" strike="noStrike" cap="none">
              <a:solidFill>
                <a:schemeClr val="dk1"/>
              </a:solidFill>
              <a:latin typeface="Cambria"/>
              <a:ea typeface="Cambria"/>
              <a:cs typeface="Cambria"/>
              <a:sym typeface="Cambria"/>
            </a:endParaRPr>
          </a:p>
        </p:txBody>
      </p:sp>
      <p:graphicFrame>
        <p:nvGraphicFramePr>
          <p:cNvPr id="797" name="Google Shape;797;p18"/>
          <p:cNvGraphicFramePr/>
          <p:nvPr/>
        </p:nvGraphicFramePr>
        <p:xfrm>
          <a:off x="533400" y="990600"/>
          <a:ext cx="3000000" cy="3000000"/>
        </p:xfrm>
        <a:graphic>
          <a:graphicData uri="http://schemas.openxmlformats.org/drawingml/2006/table">
            <a:tbl>
              <a:tblPr firstRow="1" bandRow="1">
                <a:noFill/>
                <a:tableStyleId>{14D6088B-47B2-4E18-B543-3906C535086F}</a:tableStyleId>
              </a:tblPr>
              <a:tblGrid>
                <a:gridCol w="3962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370850">
                <a:tc>
                  <a:txBody>
                    <a:bodyPr/>
                    <a:lstStyle/>
                    <a:p>
                      <a:pPr marL="0" marR="0" lvl="0" indent="0" algn="ctr" rtl="0">
                        <a:spcBef>
                          <a:spcPts val="0"/>
                        </a:spcBef>
                        <a:spcAft>
                          <a:spcPts val="0"/>
                        </a:spcAft>
                        <a:buNone/>
                      </a:pPr>
                      <a:r>
                        <a:rPr lang="en-US" sz="1800" u="none" strike="noStrike" cap="none"/>
                        <a:t>Reading</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u="none" strike="noStrike" cap="none"/>
                        <a:t>Writing</a:t>
                      </a:r>
                      <a:endParaRPr sz="18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u="none" strike="noStrike" cap="none"/>
                        <a:t>We Are Readers</a:t>
                      </a:r>
                      <a:endParaRPr sz="1800"/>
                    </a:p>
                  </a:txBody>
                  <a:tcPr marL="91450" marR="91450" marT="45725" marB="45725"/>
                </a:tc>
                <a:tc>
                  <a:txBody>
                    <a:bodyPr/>
                    <a:lstStyle/>
                    <a:p>
                      <a:pPr marL="0" marR="0" lvl="0" indent="0" algn="l" rtl="0">
                        <a:spcBef>
                          <a:spcPts val="0"/>
                        </a:spcBef>
                        <a:spcAft>
                          <a:spcPts val="0"/>
                        </a:spcAft>
                        <a:buNone/>
                      </a:pPr>
                      <a:r>
                        <a:rPr lang="en-US" sz="1800"/>
                        <a:t>Launching Writer’s Workshop</a:t>
                      </a:r>
                      <a:endParaRPr sz="180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800"/>
                        <a:t>Emergent Reading: Looking Closely at Familiar Texts</a:t>
                      </a:r>
                      <a:endParaRPr sz="1800"/>
                    </a:p>
                  </a:txBody>
                  <a:tcPr marL="91450" marR="91450" marT="45725" marB="45725"/>
                </a:tc>
                <a:tc>
                  <a:txBody>
                    <a:bodyPr/>
                    <a:lstStyle/>
                    <a:p>
                      <a:pPr marL="0" marR="0" lvl="0" indent="0" algn="l" rtl="0">
                        <a:spcBef>
                          <a:spcPts val="0"/>
                        </a:spcBef>
                        <a:spcAft>
                          <a:spcPts val="0"/>
                        </a:spcAft>
                        <a:buNone/>
                      </a:pPr>
                      <a:r>
                        <a:rPr lang="en-US" sz="1800"/>
                        <a:t>Show and Tell</a:t>
                      </a:r>
                      <a:endParaRPr sz="180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800"/>
                        <a:t>Super Powers: Reading with Print Strategies &amp; Sight Word Power</a:t>
                      </a:r>
                      <a:endParaRPr sz="1800"/>
                    </a:p>
                  </a:txBody>
                  <a:tcPr marL="91450" marR="91450" marT="45725" marB="45725"/>
                </a:tc>
                <a:tc>
                  <a:txBody>
                    <a:bodyPr/>
                    <a:lstStyle/>
                    <a:p>
                      <a:pPr marL="0" marR="0" lvl="0" indent="0" algn="l" rtl="0">
                        <a:spcBef>
                          <a:spcPts val="0"/>
                        </a:spcBef>
                        <a:spcAft>
                          <a:spcPts val="0"/>
                        </a:spcAft>
                        <a:buNone/>
                      </a:pPr>
                      <a:r>
                        <a:rPr lang="en-US" sz="1800"/>
                        <a:t>Writing for Readers</a:t>
                      </a:r>
                      <a:endParaRPr sz="1800"/>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800"/>
                        <a:t>Bigger Books, Bigger Reading Muscles</a:t>
                      </a:r>
                      <a:endParaRPr sz="1800"/>
                    </a:p>
                  </a:txBody>
                  <a:tcPr marL="91450" marR="91450" marT="45725" marB="45725"/>
                </a:tc>
                <a:tc>
                  <a:txBody>
                    <a:bodyPr/>
                    <a:lstStyle/>
                    <a:p>
                      <a:pPr marL="0" marR="0" lvl="0" indent="0" algn="l" rtl="0">
                        <a:spcBef>
                          <a:spcPts val="0"/>
                        </a:spcBef>
                        <a:spcAft>
                          <a:spcPts val="0"/>
                        </a:spcAft>
                        <a:buNone/>
                      </a:pPr>
                      <a:r>
                        <a:rPr lang="en-US" sz="1800"/>
                        <a:t>“How-To” Books-Writing to Teach Others</a:t>
                      </a:r>
                      <a:endParaRPr sz="1800"/>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US" sz="1800"/>
                        <a:t>Growing Expertise in Little Books: Reading for Information </a:t>
                      </a:r>
                      <a:endParaRPr sz="1800"/>
                    </a:p>
                  </a:txBody>
                  <a:tcPr marL="91450" marR="91450" marT="45725" marB="45725"/>
                </a:tc>
                <a:tc>
                  <a:txBody>
                    <a:bodyPr/>
                    <a:lstStyle/>
                    <a:p>
                      <a:pPr marL="0" marR="0" lvl="0" indent="0" algn="l" rtl="0">
                        <a:spcBef>
                          <a:spcPts val="0"/>
                        </a:spcBef>
                        <a:spcAft>
                          <a:spcPts val="0"/>
                        </a:spcAft>
                        <a:buNone/>
                      </a:pPr>
                      <a:r>
                        <a:rPr lang="en-US" sz="1800"/>
                        <a:t>All About Books</a:t>
                      </a:r>
                      <a:endParaRPr sz="1800"/>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None/>
                      </a:pPr>
                      <a:r>
                        <a:rPr lang="en-US" sz="1800"/>
                        <a:t>Becoming Avid Readers</a:t>
                      </a:r>
                      <a:endParaRPr sz="1800"/>
                    </a:p>
                  </a:txBody>
                  <a:tcPr marL="91450" marR="91450" marT="45725" marB="45725"/>
                </a:tc>
                <a:tc>
                  <a:txBody>
                    <a:bodyPr/>
                    <a:lstStyle/>
                    <a:p>
                      <a:pPr marL="0" lvl="0" indent="0" algn="l" rtl="0">
                        <a:spcBef>
                          <a:spcPts val="0"/>
                        </a:spcBef>
                        <a:spcAft>
                          <a:spcPts val="0"/>
                        </a:spcAft>
                        <a:buClr>
                          <a:schemeClr val="dk1"/>
                        </a:buClr>
                        <a:buFont typeface="Arial"/>
                        <a:buNone/>
                      </a:pPr>
                      <a:r>
                        <a:rPr lang="en-US" sz="1800"/>
                        <a:t>Crafting Stories Using All We know About Narrative Writing</a:t>
                      </a:r>
                      <a:endParaRPr sz="1800"/>
                    </a:p>
                  </a:txBody>
                  <a:tcPr marL="91450" marR="91450" marT="45725" marB="45725"/>
                </a:tc>
                <a:extLst>
                  <a:ext uri="{0D108BD9-81ED-4DB2-BD59-A6C34878D82A}">
                    <a16:rowId xmlns:a16="http://schemas.microsoft.com/office/drawing/2014/main" val="10006"/>
                  </a:ext>
                </a:extLst>
              </a:tr>
              <a:tr h="370850">
                <a:tc>
                  <a:txBody>
                    <a:bodyPr/>
                    <a:lstStyle/>
                    <a:p>
                      <a:pPr marL="0" marR="0" lvl="0" indent="0" algn="l" rtl="0">
                        <a:spcBef>
                          <a:spcPts val="0"/>
                        </a:spcBef>
                        <a:spcAft>
                          <a:spcPts val="0"/>
                        </a:spcAft>
                        <a:buNone/>
                      </a:pPr>
                      <a:r>
                        <a:rPr lang="en-US" sz="1800"/>
                        <a:t>Readers Get to Know Characters By Pretending &amp; Performing Books </a:t>
                      </a:r>
                      <a:endParaRPr sz="1800"/>
                    </a:p>
                  </a:txBody>
                  <a:tcPr marL="91450" marR="91450" marT="45725" marB="45725"/>
                </a:tc>
                <a:tc>
                  <a:txBody>
                    <a:bodyPr/>
                    <a:lstStyle/>
                    <a:p>
                      <a:pPr marL="0" marR="0" lvl="0" indent="0" algn="l" rtl="0">
                        <a:spcBef>
                          <a:spcPts val="0"/>
                        </a:spcBef>
                        <a:spcAft>
                          <a:spcPts val="0"/>
                        </a:spcAft>
                        <a:buNone/>
                      </a:pPr>
                      <a:r>
                        <a:rPr lang="en-US" sz="1800"/>
                        <a:t>Persuasive Writing</a:t>
                      </a:r>
                      <a:endParaRPr sz="1800"/>
                    </a:p>
                  </a:txBody>
                  <a:tcPr marL="91450" marR="91450" marT="45725" marB="45725"/>
                </a:tc>
                <a:extLst>
                  <a:ext uri="{0D108BD9-81ED-4DB2-BD59-A6C34878D82A}">
                    <a16:rowId xmlns:a16="http://schemas.microsoft.com/office/drawing/2014/main" val="10007"/>
                  </a:ext>
                </a:extLst>
              </a:tr>
            </a:tbl>
          </a:graphicData>
        </a:graphic>
      </p:graphicFrame>
      <p:pic>
        <p:nvPicPr>
          <p:cNvPr id="798" name="Google Shape;798;p18"/>
          <p:cNvPicPr preferRelativeResize="0"/>
          <p:nvPr/>
        </p:nvPicPr>
        <p:blipFill rotWithShape="1">
          <a:blip r:embed="rId3">
            <a:alphaModFix/>
          </a:blip>
          <a:srcRect/>
          <a:stretch/>
        </p:blipFill>
        <p:spPr>
          <a:xfrm>
            <a:off x="533400" y="5649374"/>
            <a:ext cx="1227450" cy="1174850"/>
          </a:xfrm>
          <a:prstGeom prst="rect">
            <a:avLst/>
          </a:prstGeom>
          <a:noFill/>
          <a:ln>
            <a:noFill/>
          </a:ln>
        </p:spPr>
      </p:pic>
      <p:pic>
        <p:nvPicPr>
          <p:cNvPr id="799" name="Google Shape;799;p18"/>
          <p:cNvPicPr preferRelativeResize="0"/>
          <p:nvPr/>
        </p:nvPicPr>
        <p:blipFill rotWithShape="1">
          <a:blip r:embed="rId4">
            <a:alphaModFix/>
          </a:blip>
          <a:srcRect/>
          <a:stretch/>
        </p:blipFill>
        <p:spPr>
          <a:xfrm>
            <a:off x="7481475" y="5595700"/>
            <a:ext cx="976725" cy="12747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pic>
        <p:nvPicPr>
          <p:cNvPr id="804" name="Google Shape;804;p19"/>
          <p:cNvPicPr preferRelativeResize="0"/>
          <p:nvPr/>
        </p:nvPicPr>
        <p:blipFill rotWithShape="1">
          <a:blip r:embed="rId3">
            <a:alphaModFix/>
          </a:blip>
          <a:srcRect/>
          <a:stretch/>
        </p:blipFill>
        <p:spPr>
          <a:xfrm>
            <a:off x="812800" y="266700"/>
            <a:ext cx="7112000" cy="5143500"/>
          </a:xfrm>
          <a:prstGeom prst="rect">
            <a:avLst/>
          </a:prstGeom>
          <a:noFill/>
          <a:ln>
            <a:noFill/>
          </a:ln>
        </p:spPr>
      </p:pic>
      <p:pic>
        <p:nvPicPr>
          <p:cNvPr id="805" name="Google Shape;805;p19"/>
          <p:cNvPicPr preferRelativeResize="0"/>
          <p:nvPr/>
        </p:nvPicPr>
        <p:blipFill rotWithShape="1">
          <a:blip r:embed="rId4">
            <a:alphaModFix/>
          </a:blip>
          <a:srcRect/>
          <a:stretch/>
        </p:blipFill>
        <p:spPr>
          <a:xfrm>
            <a:off x="5410200" y="4419600"/>
            <a:ext cx="2016125" cy="131714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p20"/>
          <p:cNvSpPr txBox="1"/>
          <p:nvPr/>
        </p:nvSpPr>
        <p:spPr>
          <a:xfrm>
            <a:off x="1228300" y="870050"/>
            <a:ext cx="6602100" cy="469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000"/>
              <a:t>What drives our Math instruction?</a:t>
            </a:r>
            <a:endParaRPr sz="3000"/>
          </a:p>
          <a:p>
            <a:pPr marL="0" lvl="0" indent="0" algn="l" rtl="0">
              <a:spcBef>
                <a:spcPts val="0"/>
              </a:spcBef>
              <a:spcAft>
                <a:spcPts val="0"/>
              </a:spcAft>
              <a:buNone/>
            </a:pPr>
            <a:endParaRPr sz="3000"/>
          </a:p>
          <a:p>
            <a:pPr marL="0" lvl="0" indent="0" algn="l" rtl="0">
              <a:spcBef>
                <a:spcPts val="0"/>
              </a:spcBef>
              <a:spcAft>
                <a:spcPts val="0"/>
              </a:spcAft>
              <a:buNone/>
            </a:pPr>
            <a:endParaRPr sz="3000"/>
          </a:p>
          <a:p>
            <a:pPr marL="0" lvl="0" indent="0" algn="ctr" rtl="0">
              <a:spcBef>
                <a:spcPts val="0"/>
              </a:spcBef>
              <a:spcAft>
                <a:spcPts val="0"/>
              </a:spcAft>
              <a:buNone/>
            </a:pPr>
            <a:r>
              <a:rPr lang="en-US" sz="1800"/>
              <a:t>A constructivist approach that puts students and inquiry at the center of learning.</a:t>
            </a:r>
            <a:endParaRPr sz="1800"/>
          </a:p>
          <a:p>
            <a:pPr marL="0" lvl="0" indent="0" algn="ctr" rtl="0">
              <a:spcBef>
                <a:spcPts val="0"/>
              </a:spcBef>
              <a:spcAft>
                <a:spcPts val="0"/>
              </a:spcAft>
              <a:buNone/>
            </a:pPr>
            <a:endParaRPr sz="1800"/>
          </a:p>
          <a:p>
            <a:pPr marL="0" lvl="0" indent="0" algn="ctr" rtl="0">
              <a:spcBef>
                <a:spcPts val="0"/>
              </a:spcBef>
              <a:spcAft>
                <a:spcPts val="0"/>
              </a:spcAft>
              <a:buNone/>
            </a:pPr>
            <a:r>
              <a:rPr lang="en-US" sz="1800"/>
              <a:t>Students engage in hands on, inquiry-based problem solving while learning the foundations of mathematics.</a:t>
            </a:r>
            <a:endParaRPr sz="1800"/>
          </a:p>
          <a:p>
            <a:pPr marL="0" lvl="0" indent="0" algn="ctr" rtl="0">
              <a:spcBef>
                <a:spcPts val="0"/>
              </a:spcBef>
              <a:spcAft>
                <a:spcPts val="0"/>
              </a:spcAft>
              <a:buNone/>
            </a:pPr>
            <a:endParaRPr sz="1800"/>
          </a:p>
          <a:p>
            <a:pPr marL="0" lvl="0" indent="0" algn="ctr" rtl="0">
              <a:spcBef>
                <a:spcPts val="0"/>
              </a:spcBef>
              <a:spcAft>
                <a:spcPts val="0"/>
              </a:spcAft>
              <a:buNone/>
            </a:pPr>
            <a:r>
              <a:rPr lang="en-US" sz="1800"/>
              <a:t>As in Reading and Writing, we use a workshop model.</a:t>
            </a:r>
            <a:endParaRPr sz="1800"/>
          </a:p>
          <a:p>
            <a:pPr marL="0" lvl="0" indent="0" algn="l" rtl="0">
              <a:spcBef>
                <a:spcPts val="0"/>
              </a:spcBef>
              <a:spcAft>
                <a:spcPts val="0"/>
              </a:spcAft>
              <a:buNone/>
            </a:pPr>
            <a:endParaRPr sz="30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5" name="Google Shape;815;p21"/>
          <p:cNvSpPr txBox="1">
            <a:spLocks noGrp="1"/>
          </p:cNvSpPr>
          <p:nvPr>
            <p:ph type="title"/>
          </p:nvPr>
        </p:nvSpPr>
        <p:spPr>
          <a:xfrm>
            <a:off x="1143000" y="76200"/>
            <a:ext cx="6850298" cy="841538"/>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4000"/>
              <a:buFont typeface="Arial"/>
              <a:buNone/>
            </a:pPr>
            <a:r>
              <a:rPr lang="en-US" sz="4000" b="0" i="0" u="none" strike="noStrike" cap="none">
                <a:solidFill>
                  <a:schemeClr val="dk1"/>
                </a:solidFill>
                <a:latin typeface="Cambria"/>
                <a:ea typeface="Cambria"/>
                <a:cs typeface="Cambria"/>
                <a:sym typeface="Cambria"/>
              </a:rPr>
              <a:t>Mathematics</a:t>
            </a:r>
            <a:endParaRPr sz="4000" b="0" i="0" u="none" strike="noStrike" cap="none">
              <a:solidFill>
                <a:schemeClr val="dk1"/>
              </a:solidFill>
              <a:latin typeface="Cambria"/>
              <a:ea typeface="Cambria"/>
              <a:cs typeface="Cambria"/>
              <a:sym typeface="Cambria"/>
            </a:endParaRPr>
          </a:p>
        </p:txBody>
      </p:sp>
      <p:graphicFrame>
        <p:nvGraphicFramePr>
          <p:cNvPr id="816" name="Google Shape;816;p21"/>
          <p:cNvGraphicFramePr/>
          <p:nvPr/>
        </p:nvGraphicFramePr>
        <p:xfrm>
          <a:off x="838200" y="960495"/>
          <a:ext cx="3000000" cy="3000000"/>
        </p:xfrm>
        <a:graphic>
          <a:graphicData uri="http://schemas.openxmlformats.org/drawingml/2006/table">
            <a:tbl>
              <a:tblPr firstRow="1" bandRow="1">
                <a:noFill/>
                <a:tableStyleId>{6F139F46-12BD-4803-91D2-5E3D22818C0D}</a:tableStyleId>
              </a:tblPr>
              <a:tblGrid>
                <a:gridCol w="7233625">
                  <a:extLst>
                    <a:ext uri="{9D8B030D-6E8A-4147-A177-3AD203B41FA5}">
                      <a16:colId xmlns:a16="http://schemas.microsoft.com/office/drawing/2014/main" val="20000"/>
                    </a:ext>
                  </a:extLst>
                </a:gridCol>
              </a:tblGrid>
              <a:tr h="451725">
                <a:tc>
                  <a:txBody>
                    <a:bodyPr/>
                    <a:lstStyle/>
                    <a:p>
                      <a:pPr marL="0" marR="0" lvl="0" indent="0" algn="ctr" rtl="0">
                        <a:spcBef>
                          <a:spcPts val="0"/>
                        </a:spcBef>
                        <a:spcAft>
                          <a:spcPts val="0"/>
                        </a:spcAft>
                        <a:buNone/>
                      </a:pPr>
                      <a:r>
                        <a:rPr lang="en-US" sz="1800" u="none" strike="noStrike" cap="none"/>
                        <a:t>Units</a:t>
                      </a:r>
                      <a:endParaRPr sz="1800" u="none" strike="noStrike" cap="none"/>
                    </a:p>
                  </a:txBody>
                  <a:tcPr marL="91450" marR="91450" marT="45725" marB="45725"/>
                </a:tc>
                <a:extLst>
                  <a:ext uri="{0D108BD9-81ED-4DB2-BD59-A6C34878D82A}">
                    <a16:rowId xmlns:a16="http://schemas.microsoft.com/office/drawing/2014/main" val="10000"/>
                  </a:ext>
                </a:extLst>
              </a:tr>
              <a:tr h="368625">
                <a:tc>
                  <a:txBody>
                    <a:bodyPr/>
                    <a:lstStyle/>
                    <a:p>
                      <a:pPr marL="0" marR="0" lvl="0" indent="0" algn="l" rtl="0">
                        <a:spcBef>
                          <a:spcPts val="0"/>
                        </a:spcBef>
                        <a:spcAft>
                          <a:spcPts val="0"/>
                        </a:spcAft>
                        <a:buNone/>
                      </a:pPr>
                      <a:r>
                        <a:rPr lang="en-US" sz="1600" b="1" u="none" strike="noStrike" cap="none"/>
                        <a:t>Unit 1: Classroom Routines &amp; Material</a:t>
                      </a:r>
                      <a:r>
                        <a:rPr lang="en-US" sz="1600" b="1"/>
                        <a:t>s</a:t>
                      </a:r>
                      <a:endParaRPr sz="1600" b="1" u="none" strike="noStrike" cap="none"/>
                    </a:p>
                  </a:txBody>
                  <a:tcPr marL="91450" marR="91450" marT="45725" marB="45725"/>
                </a:tc>
                <a:extLst>
                  <a:ext uri="{0D108BD9-81ED-4DB2-BD59-A6C34878D82A}">
                    <a16:rowId xmlns:a16="http://schemas.microsoft.com/office/drawing/2014/main" val="10001"/>
                  </a:ext>
                </a:extLst>
              </a:tr>
              <a:tr h="368625">
                <a:tc>
                  <a:txBody>
                    <a:bodyPr/>
                    <a:lstStyle/>
                    <a:p>
                      <a:pPr marL="0" marR="0" lvl="0" indent="0" algn="l" rtl="0">
                        <a:spcBef>
                          <a:spcPts val="0"/>
                        </a:spcBef>
                        <a:spcAft>
                          <a:spcPts val="0"/>
                        </a:spcAft>
                        <a:buNone/>
                      </a:pPr>
                      <a:r>
                        <a:rPr lang="en-US" sz="1600" b="1" u="none" strike="noStrike" cap="none"/>
                        <a:t>Unit 2: Counting &amp; Measurement 1</a:t>
                      </a:r>
                      <a:endParaRPr sz="1600" b="1" u="none" strike="noStrike" cap="none"/>
                    </a:p>
                  </a:txBody>
                  <a:tcPr marL="91450" marR="91450" marT="45725" marB="45725"/>
                </a:tc>
                <a:extLst>
                  <a:ext uri="{0D108BD9-81ED-4DB2-BD59-A6C34878D82A}">
                    <a16:rowId xmlns:a16="http://schemas.microsoft.com/office/drawing/2014/main" val="10002"/>
                  </a:ext>
                </a:extLst>
              </a:tr>
              <a:tr h="368625">
                <a:tc>
                  <a:txBody>
                    <a:bodyPr/>
                    <a:lstStyle/>
                    <a:p>
                      <a:pPr marL="0" marR="0" lvl="0" indent="0" algn="l" rtl="0">
                        <a:spcBef>
                          <a:spcPts val="0"/>
                        </a:spcBef>
                        <a:spcAft>
                          <a:spcPts val="0"/>
                        </a:spcAft>
                        <a:buNone/>
                      </a:pPr>
                      <a:r>
                        <a:rPr lang="en-US" sz="1600" b="1" u="none" strike="noStrike" cap="none"/>
                        <a:t>Unit 3: 2D Geometry </a:t>
                      </a:r>
                      <a:endParaRPr sz="1600" b="1" u="none" strike="noStrike" cap="none"/>
                    </a:p>
                  </a:txBody>
                  <a:tcPr marL="91450" marR="91450" marT="45725" marB="45725"/>
                </a:tc>
                <a:extLst>
                  <a:ext uri="{0D108BD9-81ED-4DB2-BD59-A6C34878D82A}">
                    <a16:rowId xmlns:a16="http://schemas.microsoft.com/office/drawing/2014/main" val="10003"/>
                  </a:ext>
                </a:extLst>
              </a:tr>
              <a:tr h="368625">
                <a:tc>
                  <a:txBody>
                    <a:bodyPr/>
                    <a:lstStyle/>
                    <a:p>
                      <a:pPr marL="0" marR="0" lvl="0" indent="0" algn="l" rtl="0">
                        <a:spcBef>
                          <a:spcPts val="0"/>
                        </a:spcBef>
                        <a:spcAft>
                          <a:spcPts val="0"/>
                        </a:spcAft>
                        <a:buNone/>
                      </a:pPr>
                      <a:r>
                        <a:rPr lang="en-US" sz="1600" b="1" u="none" strike="noStrike" cap="none"/>
                        <a:t>Unit 4: Counting and Measurement 2 </a:t>
                      </a:r>
                      <a:endParaRPr sz="1600" b="1" u="none" strike="noStrike" cap="none"/>
                    </a:p>
                  </a:txBody>
                  <a:tcPr marL="91450" marR="91450" marT="45725" marB="45725"/>
                </a:tc>
                <a:extLst>
                  <a:ext uri="{0D108BD9-81ED-4DB2-BD59-A6C34878D82A}">
                    <a16:rowId xmlns:a16="http://schemas.microsoft.com/office/drawing/2014/main" val="10004"/>
                  </a:ext>
                </a:extLst>
              </a:tr>
              <a:tr h="400600">
                <a:tc>
                  <a:txBody>
                    <a:bodyPr/>
                    <a:lstStyle/>
                    <a:p>
                      <a:pPr marL="0" marR="0" lvl="0" indent="0" algn="l" rtl="0">
                        <a:spcBef>
                          <a:spcPts val="0"/>
                        </a:spcBef>
                        <a:spcAft>
                          <a:spcPts val="0"/>
                        </a:spcAft>
                        <a:buNone/>
                      </a:pPr>
                      <a:r>
                        <a:rPr lang="en-US" sz="1600" b="1" u="none" strike="noStrike" cap="none"/>
                        <a:t>Unit 5: 3D Geometry </a:t>
                      </a:r>
                      <a:endParaRPr sz="1600" b="1" u="none" strike="noStrike" cap="none"/>
                    </a:p>
                  </a:txBody>
                  <a:tcPr marL="91450" marR="91450" marT="45725" marB="45725"/>
                </a:tc>
                <a:extLst>
                  <a:ext uri="{0D108BD9-81ED-4DB2-BD59-A6C34878D82A}">
                    <a16:rowId xmlns:a16="http://schemas.microsoft.com/office/drawing/2014/main" val="10005"/>
                  </a:ext>
                </a:extLst>
              </a:tr>
              <a:tr h="319900">
                <a:tc>
                  <a:txBody>
                    <a:bodyPr/>
                    <a:lstStyle/>
                    <a:p>
                      <a:pPr marL="0" marR="0" lvl="0" indent="0" algn="l" rtl="0">
                        <a:spcBef>
                          <a:spcPts val="0"/>
                        </a:spcBef>
                        <a:spcAft>
                          <a:spcPts val="0"/>
                        </a:spcAft>
                        <a:buNone/>
                      </a:pPr>
                      <a:r>
                        <a:rPr lang="en-US" sz="1600" b="1" u="none" strike="noStrike" cap="none"/>
                        <a:t>Unit 6: Addition, Subtraction and the Number System 1</a:t>
                      </a:r>
                      <a:endParaRPr sz="1600" b="1" u="none" strike="noStrike" cap="none"/>
                    </a:p>
                  </a:txBody>
                  <a:tcPr marL="91450" marR="91450" marT="45725" marB="45725"/>
                </a:tc>
                <a:extLst>
                  <a:ext uri="{0D108BD9-81ED-4DB2-BD59-A6C34878D82A}">
                    <a16:rowId xmlns:a16="http://schemas.microsoft.com/office/drawing/2014/main" val="10006"/>
                  </a:ext>
                </a:extLst>
              </a:tr>
              <a:tr h="319900">
                <a:tc>
                  <a:txBody>
                    <a:bodyPr/>
                    <a:lstStyle/>
                    <a:p>
                      <a:pPr marL="0" marR="0" lvl="0" indent="0" algn="l" rtl="0">
                        <a:spcBef>
                          <a:spcPts val="0"/>
                        </a:spcBef>
                        <a:spcAft>
                          <a:spcPts val="0"/>
                        </a:spcAft>
                        <a:buNone/>
                      </a:pPr>
                      <a:r>
                        <a:rPr lang="en-US" sz="1600" b="1" u="none" strike="noStrike" cap="none"/>
                        <a:t>Unit 7: Modeling with Data </a:t>
                      </a:r>
                      <a:endParaRPr sz="1600" b="1" u="none" strike="noStrike" cap="none"/>
                    </a:p>
                  </a:txBody>
                  <a:tcPr marL="91450" marR="91450" marT="45725" marB="45725"/>
                </a:tc>
                <a:extLst>
                  <a:ext uri="{0D108BD9-81ED-4DB2-BD59-A6C34878D82A}">
                    <a16:rowId xmlns:a16="http://schemas.microsoft.com/office/drawing/2014/main" val="10007"/>
                  </a:ext>
                </a:extLst>
              </a:tr>
              <a:tr h="319900">
                <a:tc>
                  <a:txBody>
                    <a:bodyPr/>
                    <a:lstStyle/>
                    <a:p>
                      <a:pPr marL="0" marR="0" lvl="0" indent="0" algn="l" rtl="0">
                        <a:spcBef>
                          <a:spcPts val="0"/>
                        </a:spcBef>
                        <a:spcAft>
                          <a:spcPts val="0"/>
                        </a:spcAft>
                        <a:buNone/>
                      </a:pPr>
                      <a:r>
                        <a:rPr lang="en-US" sz="1600" b="1" u="none" strike="noStrike" cap="none"/>
                        <a:t>Unit 8: Addition, Subtraction and the Number System 2 </a:t>
                      </a:r>
                      <a:endParaRPr sz="1600" b="1" u="none" strike="noStrike" cap="none"/>
                    </a:p>
                  </a:txBody>
                  <a:tcPr marL="91450" marR="91450" marT="45725" marB="45725"/>
                </a:tc>
                <a:extLst>
                  <a:ext uri="{0D108BD9-81ED-4DB2-BD59-A6C34878D82A}">
                    <a16:rowId xmlns:a16="http://schemas.microsoft.com/office/drawing/2014/main" val="10008"/>
                  </a:ext>
                </a:extLst>
              </a:tr>
            </a:tbl>
          </a:graphicData>
        </a:graphic>
      </p:graphicFrame>
      <p:sp>
        <p:nvSpPr>
          <p:cNvPr id="817" name="Google Shape;817;p21" descr="Image result for clip art math"/>
          <p:cNvSpPr/>
          <p:nvPr/>
        </p:nvSpPr>
        <p:spPr>
          <a:xfrm>
            <a:off x="0"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pic>
        <p:nvPicPr>
          <p:cNvPr id="818" name="Google Shape;818;p21"/>
          <p:cNvPicPr preferRelativeResize="0"/>
          <p:nvPr/>
        </p:nvPicPr>
        <p:blipFill rotWithShape="1">
          <a:blip r:embed="rId3">
            <a:alphaModFix/>
          </a:blip>
          <a:srcRect/>
          <a:stretch/>
        </p:blipFill>
        <p:spPr>
          <a:xfrm>
            <a:off x="3530288" y="5056525"/>
            <a:ext cx="1849436" cy="1355312"/>
          </a:xfrm>
          <a:prstGeom prst="rect">
            <a:avLst/>
          </a:prstGeom>
          <a:noFill/>
          <a:ln>
            <a:noFill/>
          </a:ln>
        </p:spPr>
      </p:pic>
      <p:sp>
        <p:nvSpPr>
          <p:cNvPr id="819" name="Google Shape;819;p21"/>
          <p:cNvSpPr txBox="1"/>
          <p:nvPr/>
        </p:nvSpPr>
        <p:spPr>
          <a:xfrm>
            <a:off x="838200" y="4521425"/>
            <a:ext cx="2388600" cy="84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Cambria"/>
                <a:ea typeface="Cambria"/>
                <a:cs typeface="Cambria"/>
                <a:sym typeface="Cambria"/>
              </a:rPr>
              <a:t>At the end of trimester two we assess fluency with the following facts:</a:t>
            </a:r>
            <a:endParaRPr>
              <a:latin typeface="Cambria"/>
              <a:ea typeface="Cambria"/>
              <a:cs typeface="Cambria"/>
              <a:sym typeface="Cambria"/>
            </a:endParaRPr>
          </a:p>
          <a:p>
            <a:pPr marL="0" lvl="0" indent="0" algn="ctr" rtl="0">
              <a:spcBef>
                <a:spcPts val="0"/>
              </a:spcBef>
              <a:spcAft>
                <a:spcPts val="0"/>
              </a:spcAft>
              <a:buNone/>
            </a:pPr>
            <a:r>
              <a:rPr lang="en-US">
                <a:latin typeface="Cambria"/>
                <a:ea typeface="Cambria"/>
                <a:cs typeface="Cambria"/>
                <a:sym typeface="Cambria"/>
              </a:rPr>
              <a:t>+1, +0, -1, -0 within 5. </a:t>
            </a:r>
            <a:endParaRPr>
              <a:latin typeface="Cambria"/>
              <a:ea typeface="Cambria"/>
              <a:cs typeface="Cambria"/>
              <a:sym typeface="Cambria"/>
            </a:endParaRPr>
          </a:p>
        </p:txBody>
      </p:sp>
      <p:sp>
        <p:nvSpPr>
          <p:cNvPr id="820" name="Google Shape;820;p21"/>
          <p:cNvSpPr txBox="1"/>
          <p:nvPr/>
        </p:nvSpPr>
        <p:spPr>
          <a:xfrm>
            <a:off x="5735625" y="4521425"/>
            <a:ext cx="2388600" cy="84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Cambria"/>
                <a:ea typeface="Cambria"/>
                <a:cs typeface="Cambria"/>
                <a:sym typeface="Cambria"/>
              </a:rPr>
              <a:t>At the end of trimester three we assess fluency with all addition and subtraction facts within 5. </a:t>
            </a:r>
            <a:endParaRPr>
              <a:latin typeface="Cambria"/>
              <a:ea typeface="Cambria"/>
              <a:cs typeface="Cambria"/>
              <a:sym typeface="Cambri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Back to School 16x9">
  <a:themeElements>
    <a:clrScheme name="Back_To_School">
      <a:dk1>
        <a:srgbClr val="000000"/>
      </a:dk1>
      <a:lt1>
        <a:srgbClr val="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1235</Words>
  <Application>Microsoft Office PowerPoint</Application>
  <PresentationFormat>On-screen Show (4:3)</PresentationFormat>
  <Paragraphs>142</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Cambria</vt:lpstr>
      <vt:lpstr>Noto Sans Symbols</vt:lpstr>
      <vt:lpstr>Calibri</vt:lpstr>
      <vt:lpstr>Schoolbell</vt:lpstr>
      <vt:lpstr>Questrial</vt:lpstr>
      <vt:lpstr>Arial</vt:lpstr>
      <vt:lpstr>Back to School 16x9</vt:lpstr>
      <vt:lpstr> </vt:lpstr>
      <vt:lpstr>Guiding Principles of our Teaching and Curriculum </vt:lpstr>
      <vt:lpstr>PowerPoint Presentation</vt:lpstr>
      <vt:lpstr>PowerPoint Presentation</vt:lpstr>
      <vt:lpstr>PowerPoint Presentation</vt:lpstr>
      <vt:lpstr>ELA Curriculum Units of Study</vt:lpstr>
      <vt:lpstr>PowerPoint Presentation</vt:lpstr>
      <vt:lpstr>PowerPoint Presentation</vt:lpstr>
      <vt:lpstr>Mathematics</vt:lpstr>
      <vt:lpstr>Social Studies</vt:lpstr>
      <vt:lpstr>Science</vt:lpstr>
      <vt:lpstr>Response to Intervention (RTI)</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Coughlin, Anna</dc:creator>
  <cp:lastModifiedBy>Template, Profile</cp:lastModifiedBy>
  <cp:revision>1</cp:revision>
  <dcterms:modified xsi:type="dcterms:W3CDTF">2019-09-11T12:41:11Z</dcterms:modified>
</cp:coreProperties>
</file>